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2" r:id="rId5"/>
    <p:sldId id="264" r:id="rId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7D99B-2892-956E-944B-57C7B39403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C1AB7A-A0CF-2219-421E-A1EFD802C6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BAFC58-E5A3-1BC6-8464-AE7BE39E68A5}"/>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5" name="Footer Placeholder 4">
            <a:extLst>
              <a:ext uri="{FF2B5EF4-FFF2-40B4-BE49-F238E27FC236}">
                <a16:creationId xmlns:a16="http://schemas.microsoft.com/office/drawing/2014/main" id="{4A101EDD-9510-B088-10E0-EFBEAA84CB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5C3729-8620-2659-57FF-7F1B13998B4C}"/>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3726515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C33D3-32ED-C69C-B5D8-73282DF620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09DD67-9517-251C-5D5E-239DC7454C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8D6F94-2140-B14E-E009-653E183CD141}"/>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5" name="Footer Placeholder 4">
            <a:extLst>
              <a:ext uri="{FF2B5EF4-FFF2-40B4-BE49-F238E27FC236}">
                <a16:creationId xmlns:a16="http://schemas.microsoft.com/office/drawing/2014/main" id="{519DE76C-D24B-9E10-CC3C-D7BDEADE55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22876D-AF06-63DC-82DA-ED0C5AC0EF0A}"/>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6557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667DF5-739A-4FC4-84F9-EEF51FD79C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CFEABC-261C-2E15-0F4E-E36DAE563C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4F9130-D3C4-A5B5-83EA-ECF447326DAE}"/>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5" name="Footer Placeholder 4">
            <a:extLst>
              <a:ext uri="{FF2B5EF4-FFF2-40B4-BE49-F238E27FC236}">
                <a16:creationId xmlns:a16="http://schemas.microsoft.com/office/drawing/2014/main" id="{3540C092-F407-0DE1-0389-8C072FC272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D5839-E068-949E-5D32-8A170068C881}"/>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15199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ABE71-778A-658A-98D5-571CE20DC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4900CF-0B55-697D-54B8-163F7C0F00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EA05F3-DEEB-E01A-F677-846F587CF03D}"/>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5" name="Footer Placeholder 4">
            <a:extLst>
              <a:ext uri="{FF2B5EF4-FFF2-40B4-BE49-F238E27FC236}">
                <a16:creationId xmlns:a16="http://schemas.microsoft.com/office/drawing/2014/main" id="{CF118781-9DC6-B9FC-113A-AD327F482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87A5EB-053B-60BC-3128-2E189BECE6A5}"/>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351536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129F0-FB03-45EC-FF89-95B0DE226F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306248-B6F0-2368-04D5-6A428D2120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91B68D-187E-A362-3370-B80CEE8CF499}"/>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5" name="Footer Placeholder 4">
            <a:extLst>
              <a:ext uri="{FF2B5EF4-FFF2-40B4-BE49-F238E27FC236}">
                <a16:creationId xmlns:a16="http://schemas.microsoft.com/office/drawing/2014/main" id="{21502DD9-275C-BD86-D41E-9B9D7C201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051146-B417-41F4-D6CC-2EEF595763D2}"/>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2051982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54B27-5A87-0960-4064-277AFEA323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5F1F4F-C3A1-D0B1-4EDF-FD9FBDD09E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D87011-C3B5-5201-EC08-72241D67AF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A3A355-128A-FD2B-7B78-042C164C4D02}"/>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6" name="Footer Placeholder 5">
            <a:extLst>
              <a:ext uri="{FF2B5EF4-FFF2-40B4-BE49-F238E27FC236}">
                <a16:creationId xmlns:a16="http://schemas.microsoft.com/office/drawing/2014/main" id="{00674724-DEA6-C8E5-DA35-0C8923AD9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BE01F1-B6B2-76CB-9C0F-D6257FD9DF50}"/>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207485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022BA-FFBE-A859-DFB3-60367BDB06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C0B38F-8E7A-C867-C8F6-20AE124421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A15B6C-9F56-846E-DDCA-3C395B7066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1E2C87-9149-8BB7-7EC6-05C9C698A1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FDB67A-0C39-7A84-24D3-CD2EF66877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05627A-4304-8FBE-B184-711B344A104D}"/>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8" name="Footer Placeholder 7">
            <a:extLst>
              <a:ext uri="{FF2B5EF4-FFF2-40B4-BE49-F238E27FC236}">
                <a16:creationId xmlns:a16="http://schemas.microsoft.com/office/drawing/2014/main" id="{5E180D83-1A33-96EB-9D67-2446CB4B0C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7C30DF-8113-689B-51D1-2C0D20EEA457}"/>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2287647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7163E-2EA8-A9B3-D94C-13EFF1D514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DB715E-EDA0-8515-BB89-7A7A0D31E024}"/>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4" name="Footer Placeholder 3">
            <a:extLst>
              <a:ext uri="{FF2B5EF4-FFF2-40B4-BE49-F238E27FC236}">
                <a16:creationId xmlns:a16="http://schemas.microsoft.com/office/drawing/2014/main" id="{A5673F5A-BF46-1943-AF73-646B23C68F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2718D3-5145-8EF2-4F86-4351A625E440}"/>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265586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4D84EA-59AF-896F-0663-A4FB61476D59}"/>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3" name="Footer Placeholder 2">
            <a:extLst>
              <a:ext uri="{FF2B5EF4-FFF2-40B4-BE49-F238E27FC236}">
                <a16:creationId xmlns:a16="http://schemas.microsoft.com/office/drawing/2014/main" id="{79250470-60C7-2364-743C-BDD8DAD9BE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3755A2-FC21-0B92-1909-24DC590E17C5}"/>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394503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DBE58-ED41-07AE-4E4A-53363B1CD3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CA0A11-45FB-EB71-0F40-A301CF7F92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EAFA95-C19C-CE08-3CFB-C27745920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257438-E10C-5098-BCA7-9A19AADA416F}"/>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6" name="Footer Placeholder 5">
            <a:extLst>
              <a:ext uri="{FF2B5EF4-FFF2-40B4-BE49-F238E27FC236}">
                <a16:creationId xmlns:a16="http://schemas.microsoft.com/office/drawing/2014/main" id="{B294A58F-8521-B975-AECB-6D4B898445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975F13-9281-29D4-D64E-3C2029CEA456}"/>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36728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BCB86-C2CA-0754-05EF-64986047A6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B04F71-B77B-227A-2078-3FCB60AE65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F2C906-18FD-91EA-4043-1E12B2511D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1AD45-3743-FFFC-D10D-2AFED0EE7F73}"/>
              </a:ext>
            </a:extLst>
          </p:cNvPr>
          <p:cNvSpPr>
            <a:spLocks noGrp="1"/>
          </p:cNvSpPr>
          <p:nvPr>
            <p:ph type="dt" sz="half" idx="10"/>
          </p:nvPr>
        </p:nvSpPr>
        <p:spPr/>
        <p:txBody>
          <a:bodyPr/>
          <a:lstStyle/>
          <a:p>
            <a:fld id="{6CEFA7AB-B941-4C7D-AFEE-BBAEBAE7BBB7}" type="datetimeFigureOut">
              <a:rPr lang="en-US" smtClean="0"/>
              <a:t>1/2/2025</a:t>
            </a:fld>
            <a:endParaRPr lang="en-US"/>
          </a:p>
        </p:txBody>
      </p:sp>
      <p:sp>
        <p:nvSpPr>
          <p:cNvPr id="6" name="Footer Placeholder 5">
            <a:extLst>
              <a:ext uri="{FF2B5EF4-FFF2-40B4-BE49-F238E27FC236}">
                <a16:creationId xmlns:a16="http://schemas.microsoft.com/office/drawing/2014/main" id="{3BA82A89-BD92-BDBE-83BD-1E763C698D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92DCD8-910A-3D29-009D-BDC5BACE030B}"/>
              </a:ext>
            </a:extLst>
          </p:cNvPr>
          <p:cNvSpPr>
            <a:spLocks noGrp="1"/>
          </p:cNvSpPr>
          <p:nvPr>
            <p:ph type="sldNum" sz="quarter" idx="12"/>
          </p:nvPr>
        </p:nvSpPr>
        <p:spPr/>
        <p:txBody>
          <a:bodyPr/>
          <a:lstStyle/>
          <a:p>
            <a:fld id="{C3D25001-01BD-47DF-9FC3-3B820EDA6F66}" type="slidenum">
              <a:rPr lang="en-US" smtClean="0"/>
              <a:t>‹#›</a:t>
            </a:fld>
            <a:endParaRPr lang="en-US"/>
          </a:p>
        </p:txBody>
      </p:sp>
    </p:spTree>
    <p:extLst>
      <p:ext uri="{BB962C8B-B14F-4D97-AF65-F5344CB8AC3E}">
        <p14:creationId xmlns:p14="http://schemas.microsoft.com/office/powerpoint/2010/main" val="1948976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FA205-7576-BE55-BFD5-7595CB914C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563255-70DD-30B0-8F12-856BF6FCD9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558A8E-A8E3-33AB-EB4E-57352973C3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FA7AB-B941-4C7D-AFEE-BBAEBAE7BBB7}" type="datetimeFigureOut">
              <a:rPr lang="en-US" smtClean="0"/>
              <a:t>1/2/2025</a:t>
            </a:fld>
            <a:endParaRPr lang="en-US"/>
          </a:p>
        </p:txBody>
      </p:sp>
      <p:sp>
        <p:nvSpPr>
          <p:cNvPr id="5" name="Footer Placeholder 4">
            <a:extLst>
              <a:ext uri="{FF2B5EF4-FFF2-40B4-BE49-F238E27FC236}">
                <a16:creationId xmlns:a16="http://schemas.microsoft.com/office/drawing/2014/main" id="{7E847F84-4D25-D15D-A23E-389120D51B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D25E2D-C7AA-4F9E-37E4-143BCBA6A0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25001-01BD-47DF-9FC3-3B820EDA6F66}" type="slidenum">
              <a:rPr lang="en-US" smtClean="0"/>
              <a:t>‹#›</a:t>
            </a:fld>
            <a:endParaRPr lang="en-US"/>
          </a:p>
        </p:txBody>
      </p:sp>
    </p:spTree>
    <p:extLst>
      <p:ext uri="{BB962C8B-B14F-4D97-AF65-F5344CB8AC3E}">
        <p14:creationId xmlns:p14="http://schemas.microsoft.com/office/powerpoint/2010/main" val="266843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8.em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045" name="Group 1044">
            <a:extLst>
              <a:ext uri="{FF2B5EF4-FFF2-40B4-BE49-F238E27FC236}">
                <a16:creationId xmlns:a16="http://schemas.microsoft.com/office/drawing/2014/main" id="{4339680B-445D-6A61-C8D2-B95E4A147203}"/>
              </a:ext>
            </a:extLst>
          </p:cNvPr>
          <p:cNvGrpSpPr/>
          <p:nvPr/>
        </p:nvGrpSpPr>
        <p:grpSpPr>
          <a:xfrm>
            <a:off x="267236" y="133164"/>
            <a:ext cx="11710385" cy="6669647"/>
            <a:chOff x="481615" y="107375"/>
            <a:chExt cx="11710385" cy="6669647"/>
          </a:xfrm>
        </p:grpSpPr>
        <p:pic>
          <p:nvPicPr>
            <p:cNvPr id="21" name="Picture 20">
              <a:extLst>
                <a:ext uri="{FF2B5EF4-FFF2-40B4-BE49-F238E27FC236}">
                  <a16:creationId xmlns:a16="http://schemas.microsoft.com/office/drawing/2014/main" id="{47488B40-724E-F841-12AA-00D4F5B4DE83}"/>
                </a:ext>
              </a:extLst>
            </p:cNvPr>
            <p:cNvPicPr>
              <a:picLocks noChangeAspect="1"/>
            </p:cNvPicPr>
            <p:nvPr/>
          </p:nvPicPr>
          <p:blipFill rotWithShape="1">
            <a:blip r:embed="rId2">
              <a:duotone>
                <a:schemeClr val="bg2">
                  <a:shade val="45000"/>
                  <a:satMod val="135000"/>
                </a:schemeClr>
                <a:prstClr val="white"/>
              </a:duotone>
            </a:blip>
            <a:srcRect l="56671" t="7114" r="30597" b="68919"/>
            <a:stretch/>
          </p:blipFill>
          <p:spPr>
            <a:xfrm>
              <a:off x="743376" y="4588664"/>
              <a:ext cx="692458" cy="639192"/>
            </a:xfrm>
            <a:prstGeom prst="rect">
              <a:avLst/>
            </a:prstGeom>
          </p:spPr>
        </p:pic>
        <p:pic>
          <p:nvPicPr>
            <p:cNvPr id="17" name="Picture 16">
              <a:extLst>
                <a:ext uri="{FF2B5EF4-FFF2-40B4-BE49-F238E27FC236}">
                  <a16:creationId xmlns:a16="http://schemas.microsoft.com/office/drawing/2014/main" id="{0F3A9D87-8082-7567-5B0A-4B8D84C1B6A8}"/>
                </a:ext>
              </a:extLst>
            </p:cNvPr>
            <p:cNvPicPr>
              <a:picLocks noChangeAspect="1"/>
            </p:cNvPicPr>
            <p:nvPr/>
          </p:nvPicPr>
          <p:blipFill rotWithShape="1">
            <a:blip r:embed="rId2">
              <a:duotone>
                <a:schemeClr val="bg2">
                  <a:shade val="45000"/>
                  <a:satMod val="135000"/>
                </a:schemeClr>
                <a:prstClr val="white"/>
              </a:duotone>
            </a:blip>
            <a:srcRect l="31218" t="5597" r="56050" b="70436"/>
            <a:stretch/>
          </p:blipFill>
          <p:spPr>
            <a:xfrm>
              <a:off x="1748783" y="3083615"/>
              <a:ext cx="692458" cy="639192"/>
            </a:xfrm>
            <a:prstGeom prst="rect">
              <a:avLst/>
            </a:prstGeom>
          </p:spPr>
        </p:pic>
        <p:pic>
          <p:nvPicPr>
            <p:cNvPr id="16" name="Picture 15">
              <a:extLst>
                <a:ext uri="{FF2B5EF4-FFF2-40B4-BE49-F238E27FC236}">
                  <a16:creationId xmlns:a16="http://schemas.microsoft.com/office/drawing/2014/main" id="{56ABFDC3-BE8E-4EC0-59D1-C01DD6F74EFA}"/>
                </a:ext>
              </a:extLst>
            </p:cNvPr>
            <p:cNvPicPr>
              <a:picLocks noChangeAspect="1"/>
            </p:cNvPicPr>
            <p:nvPr/>
          </p:nvPicPr>
          <p:blipFill rotWithShape="1">
            <a:blip r:embed="rId2">
              <a:duotone>
                <a:schemeClr val="bg2">
                  <a:shade val="45000"/>
                  <a:satMod val="135000"/>
                </a:schemeClr>
                <a:prstClr val="white"/>
              </a:duotone>
            </a:blip>
            <a:srcRect l="16835" t="6868" r="70433" b="69165"/>
            <a:stretch/>
          </p:blipFill>
          <p:spPr>
            <a:xfrm>
              <a:off x="481615" y="2039656"/>
              <a:ext cx="692458" cy="639192"/>
            </a:xfrm>
            <a:prstGeom prst="rect">
              <a:avLst/>
            </a:prstGeom>
          </p:spPr>
        </p:pic>
        <p:pic>
          <p:nvPicPr>
            <p:cNvPr id="20" name="Picture 19">
              <a:extLst>
                <a:ext uri="{FF2B5EF4-FFF2-40B4-BE49-F238E27FC236}">
                  <a16:creationId xmlns:a16="http://schemas.microsoft.com/office/drawing/2014/main" id="{0DB3A5EC-FD1D-CEA2-FB18-4A316C5AEAF3}"/>
                </a:ext>
              </a:extLst>
            </p:cNvPr>
            <p:cNvPicPr>
              <a:picLocks noChangeAspect="1"/>
            </p:cNvPicPr>
            <p:nvPr/>
          </p:nvPicPr>
          <p:blipFill rotWithShape="1">
            <a:blip r:embed="rId2">
              <a:duotone>
                <a:schemeClr val="bg2">
                  <a:shade val="45000"/>
                  <a:satMod val="135000"/>
                </a:schemeClr>
                <a:prstClr val="white"/>
              </a:duotone>
            </a:blip>
            <a:srcRect l="3348" t="34265" r="83920" b="41768"/>
            <a:stretch/>
          </p:blipFill>
          <p:spPr>
            <a:xfrm>
              <a:off x="3506677" y="6137830"/>
              <a:ext cx="692458" cy="639192"/>
            </a:xfrm>
            <a:prstGeom prst="rect">
              <a:avLst/>
            </a:prstGeom>
          </p:spPr>
        </p:pic>
        <p:pic>
          <p:nvPicPr>
            <p:cNvPr id="23" name="Picture 22">
              <a:extLst>
                <a:ext uri="{FF2B5EF4-FFF2-40B4-BE49-F238E27FC236}">
                  <a16:creationId xmlns:a16="http://schemas.microsoft.com/office/drawing/2014/main" id="{CF792F31-E4F9-F09D-6BF0-3F1AF297D7E1}"/>
                </a:ext>
              </a:extLst>
            </p:cNvPr>
            <p:cNvPicPr>
              <a:picLocks noChangeAspect="1"/>
            </p:cNvPicPr>
            <p:nvPr/>
          </p:nvPicPr>
          <p:blipFill rotWithShape="1">
            <a:blip r:embed="rId2">
              <a:duotone>
                <a:schemeClr val="bg2">
                  <a:shade val="45000"/>
                  <a:satMod val="135000"/>
                </a:schemeClr>
                <a:prstClr val="white"/>
              </a:duotone>
            </a:blip>
            <a:srcRect l="84086" t="7211" r="3182" b="68822"/>
            <a:stretch/>
          </p:blipFill>
          <p:spPr>
            <a:xfrm>
              <a:off x="801479" y="6131985"/>
              <a:ext cx="692458" cy="639192"/>
            </a:xfrm>
            <a:prstGeom prst="rect">
              <a:avLst/>
            </a:prstGeom>
          </p:spPr>
        </p:pic>
        <p:pic>
          <p:nvPicPr>
            <p:cNvPr id="1031" name="Picture 1030">
              <a:extLst>
                <a:ext uri="{FF2B5EF4-FFF2-40B4-BE49-F238E27FC236}">
                  <a16:creationId xmlns:a16="http://schemas.microsoft.com/office/drawing/2014/main" id="{B8B06CDB-F2F5-3526-D1F2-DD4446ECE667}"/>
                </a:ext>
              </a:extLst>
            </p:cNvPr>
            <p:cNvPicPr>
              <a:picLocks noChangeAspect="1"/>
            </p:cNvPicPr>
            <p:nvPr/>
          </p:nvPicPr>
          <p:blipFill rotWithShape="1">
            <a:blip r:embed="rId2">
              <a:duotone>
                <a:schemeClr val="bg2">
                  <a:shade val="45000"/>
                  <a:satMod val="135000"/>
                </a:schemeClr>
                <a:prstClr val="white"/>
              </a:duotone>
            </a:blip>
            <a:srcRect l="43634" t="61539" r="43634" b="14494"/>
            <a:stretch/>
          </p:blipFill>
          <p:spPr>
            <a:xfrm>
              <a:off x="6308232" y="6109491"/>
              <a:ext cx="692458" cy="639192"/>
            </a:xfrm>
            <a:prstGeom prst="rect">
              <a:avLst/>
            </a:prstGeom>
          </p:spPr>
        </p:pic>
        <p:pic>
          <p:nvPicPr>
            <p:cNvPr id="1032" name="Picture 1031">
              <a:extLst>
                <a:ext uri="{FF2B5EF4-FFF2-40B4-BE49-F238E27FC236}">
                  <a16:creationId xmlns:a16="http://schemas.microsoft.com/office/drawing/2014/main" id="{7F85C183-7154-D1AD-BA18-A4C3FF6C7173}"/>
                </a:ext>
              </a:extLst>
            </p:cNvPr>
            <p:cNvPicPr>
              <a:picLocks noChangeAspect="1"/>
            </p:cNvPicPr>
            <p:nvPr/>
          </p:nvPicPr>
          <p:blipFill rotWithShape="1">
            <a:blip r:embed="rId2">
              <a:duotone>
                <a:schemeClr val="bg2">
                  <a:shade val="45000"/>
                  <a:satMod val="135000"/>
                </a:schemeClr>
                <a:prstClr val="white"/>
              </a:duotone>
            </a:blip>
            <a:srcRect l="43488" t="7511" r="43780" b="68522"/>
            <a:stretch/>
          </p:blipFill>
          <p:spPr>
            <a:xfrm>
              <a:off x="6608160" y="1936334"/>
              <a:ext cx="692458" cy="639192"/>
            </a:xfrm>
            <a:prstGeom prst="rect">
              <a:avLst/>
            </a:prstGeom>
          </p:spPr>
        </p:pic>
        <p:pic>
          <p:nvPicPr>
            <p:cNvPr id="1033" name="Picture 1032">
              <a:extLst>
                <a:ext uri="{FF2B5EF4-FFF2-40B4-BE49-F238E27FC236}">
                  <a16:creationId xmlns:a16="http://schemas.microsoft.com/office/drawing/2014/main" id="{2A3A3E68-BE5C-444A-A971-80444F02AD6D}"/>
                </a:ext>
              </a:extLst>
            </p:cNvPr>
            <p:cNvPicPr>
              <a:picLocks noChangeAspect="1"/>
            </p:cNvPicPr>
            <p:nvPr/>
          </p:nvPicPr>
          <p:blipFill rotWithShape="1">
            <a:blip r:embed="rId2">
              <a:duotone>
                <a:schemeClr val="bg2">
                  <a:shade val="45000"/>
                  <a:satMod val="135000"/>
                </a:schemeClr>
                <a:prstClr val="white"/>
              </a:duotone>
            </a:blip>
            <a:srcRect l="44555" t="33626" r="42713" b="42407"/>
            <a:stretch/>
          </p:blipFill>
          <p:spPr>
            <a:xfrm>
              <a:off x="11499542" y="3237261"/>
              <a:ext cx="692458" cy="639192"/>
            </a:xfrm>
            <a:prstGeom prst="rect">
              <a:avLst/>
            </a:prstGeom>
          </p:spPr>
        </p:pic>
        <p:pic>
          <p:nvPicPr>
            <p:cNvPr id="1034" name="Picture 1033">
              <a:extLst>
                <a:ext uri="{FF2B5EF4-FFF2-40B4-BE49-F238E27FC236}">
                  <a16:creationId xmlns:a16="http://schemas.microsoft.com/office/drawing/2014/main" id="{19E409BE-6CD6-DF1E-B01C-1332A3346820}"/>
                </a:ext>
              </a:extLst>
            </p:cNvPr>
            <p:cNvPicPr>
              <a:picLocks noChangeAspect="1"/>
            </p:cNvPicPr>
            <p:nvPr/>
          </p:nvPicPr>
          <p:blipFill rotWithShape="1">
            <a:blip r:embed="rId2">
              <a:duotone>
                <a:schemeClr val="bg2">
                  <a:shade val="45000"/>
                  <a:satMod val="135000"/>
                </a:schemeClr>
                <a:prstClr val="white"/>
              </a:duotone>
            </a:blip>
            <a:srcRect l="30045" t="33470" r="57223" b="42563"/>
            <a:stretch/>
          </p:blipFill>
          <p:spPr>
            <a:xfrm>
              <a:off x="11255029" y="4728725"/>
              <a:ext cx="692458" cy="639192"/>
            </a:xfrm>
            <a:prstGeom prst="rect">
              <a:avLst/>
            </a:prstGeom>
          </p:spPr>
        </p:pic>
        <p:pic>
          <p:nvPicPr>
            <p:cNvPr id="1035" name="Picture 1034">
              <a:extLst>
                <a:ext uri="{FF2B5EF4-FFF2-40B4-BE49-F238E27FC236}">
                  <a16:creationId xmlns:a16="http://schemas.microsoft.com/office/drawing/2014/main" id="{AF5AEA5B-7008-8228-B54C-C293FD3DC0D1}"/>
                </a:ext>
              </a:extLst>
            </p:cNvPr>
            <p:cNvPicPr>
              <a:picLocks noChangeAspect="1"/>
            </p:cNvPicPr>
            <p:nvPr/>
          </p:nvPicPr>
          <p:blipFill rotWithShape="1">
            <a:blip r:embed="rId2">
              <a:duotone>
                <a:schemeClr val="bg2">
                  <a:shade val="45000"/>
                  <a:satMod val="135000"/>
                </a:schemeClr>
                <a:prstClr val="white"/>
              </a:duotone>
            </a:blip>
            <a:srcRect l="56120" t="33326" r="31148" b="42707"/>
            <a:stretch/>
          </p:blipFill>
          <p:spPr>
            <a:xfrm>
              <a:off x="4770224" y="1194037"/>
              <a:ext cx="692458" cy="639192"/>
            </a:xfrm>
            <a:prstGeom prst="rect">
              <a:avLst/>
            </a:prstGeom>
          </p:spPr>
        </p:pic>
        <p:pic>
          <p:nvPicPr>
            <p:cNvPr id="1036" name="Picture 1035">
              <a:extLst>
                <a:ext uri="{FF2B5EF4-FFF2-40B4-BE49-F238E27FC236}">
                  <a16:creationId xmlns:a16="http://schemas.microsoft.com/office/drawing/2014/main" id="{FDB73D2B-01E9-89F6-5C35-EBFF99A61305}"/>
                </a:ext>
              </a:extLst>
            </p:cNvPr>
            <p:cNvPicPr>
              <a:picLocks noChangeAspect="1"/>
            </p:cNvPicPr>
            <p:nvPr/>
          </p:nvPicPr>
          <p:blipFill rotWithShape="1">
            <a:blip r:embed="rId2">
              <a:duotone>
                <a:schemeClr val="bg2">
                  <a:shade val="45000"/>
                  <a:satMod val="135000"/>
                </a:schemeClr>
                <a:prstClr val="white"/>
              </a:duotone>
            </a:blip>
            <a:srcRect l="16758" t="61903" r="70510" b="14130"/>
            <a:stretch/>
          </p:blipFill>
          <p:spPr>
            <a:xfrm>
              <a:off x="3727807" y="4888621"/>
              <a:ext cx="692458" cy="639192"/>
            </a:xfrm>
            <a:prstGeom prst="rect">
              <a:avLst/>
            </a:prstGeom>
          </p:spPr>
        </p:pic>
        <p:pic>
          <p:nvPicPr>
            <p:cNvPr id="1037" name="Picture 1036">
              <a:extLst>
                <a:ext uri="{FF2B5EF4-FFF2-40B4-BE49-F238E27FC236}">
                  <a16:creationId xmlns:a16="http://schemas.microsoft.com/office/drawing/2014/main" id="{C3D58C63-D322-E30C-2AF9-1D77C850B28D}"/>
                </a:ext>
              </a:extLst>
            </p:cNvPr>
            <p:cNvPicPr>
              <a:picLocks noChangeAspect="1"/>
            </p:cNvPicPr>
            <p:nvPr/>
          </p:nvPicPr>
          <p:blipFill rotWithShape="1">
            <a:blip r:embed="rId2">
              <a:duotone>
                <a:schemeClr val="bg2">
                  <a:shade val="45000"/>
                  <a:satMod val="135000"/>
                </a:schemeClr>
                <a:prstClr val="white"/>
              </a:duotone>
            </a:blip>
            <a:srcRect l="70350" t="60744" r="16918" b="15289"/>
            <a:stretch/>
          </p:blipFill>
          <p:spPr>
            <a:xfrm>
              <a:off x="9198568" y="2930009"/>
              <a:ext cx="692458" cy="639192"/>
            </a:xfrm>
            <a:prstGeom prst="rect">
              <a:avLst/>
            </a:prstGeom>
          </p:spPr>
        </p:pic>
        <p:pic>
          <p:nvPicPr>
            <p:cNvPr id="1038" name="Picture 1037">
              <a:extLst>
                <a:ext uri="{FF2B5EF4-FFF2-40B4-BE49-F238E27FC236}">
                  <a16:creationId xmlns:a16="http://schemas.microsoft.com/office/drawing/2014/main" id="{D37F399F-3B8E-E835-4085-D31EB68F92EC}"/>
                </a:ext>
              </a:extLst>
            </p:cNvPr>
            <p:cNvPicPr>
              <a:picLocks noChangeAspect="1"/>
            </p:cNvPicPr>
            <p:nvPr/>
          </p:nvPicPr>
          <p:blipFill rotWithShape="1">
            <a:blip r:embed="rId2">
              <a:duotone>
                <a:schemeClr val="bg2">
                  <a:shade val="45000"/>
                  <a:satMod val="135000"/>
                </a:schemeClr>
                <a:prstClr val="white"/>
              </a:duotone>
            </a:blip>
            <a:srcRect l="84309" t="59816" r="2959" b="16217"/>
            <a:stretch/>
          </p:blipFill>
          <p:spPr>
            <a:xfrm>
              <a:off x="10016214" y="6105416"/>
              <a:ext cx="692458" cy="639192"/>
            </a:xfrm>
            <a:prstGeom prst="rect">
              <a:avLst/>
            </a:prstGeom>
          </p:spPr>
        </p:pic>
        <p:pic>
          <p:nvPicPr>
            <p:cNvPr id="1039" name="Picture 1038">
              <a:extLst>
                <a:ext uri="{FF2B5EF4-FFF2-40B4-BE49-F238E27FC236}">
                  <a16:creationId xmlns:a16="http://schemas.microsoft.com/office/drawing/2014/main" id="{C173935E-71D4-5494-BFBD-5013C20F081C}"/>
                </a:ext>
              </a:extLst>
            </p:cNvPr>
            <p:cNvPicPr>
              <a:picLocks noChangeAspect="1"/>
            </p:cNvPicPr>
            <p:nvPr/>
          </p:nvPicPr>
          <p:blipFill rotWithShape="1">
            <a:blip r:embed="rId2">
              <a:duotone>
                <a:schemeClr val="bg2">
                  <a:shade val="45000"/>
                  <a:satMod val="135000"/>
                </a:schemeClr>
                <a:prstClr val="white"/>
              </a:duotone>
            </a:blip>
            <a:srcRect l="3613" t="6527" r="83655" b="69506"/>
            <a:stretch/>
          </p:blipFill>
          <p:spPr>
            <a:xfrm>
              <a:off x="1940345" y="259602"/>
              <a:ext cx="692458" cy="639192"/>
            </a:xfrm>
            <a:prstGeom prst="rect">
              <a:avLst/>
            </a:prstGeom>
          </p:spPr>
        </p:pic>
        <p:pic>
          <p:nvPicPr>
            <p:cNvPr id="1040" name="Picture 1039">
              <a:extLst>
                <a:ext uri="{FF2B5EF4-FFF2-40B4-BE49-F238E27FC236}">
                  <a16:creationId xmlns:a16="http://schemas.microsoft.com/office/drawing/2014/main" id="{C2CA578D-77F4-5935-0C51-141063F26DED}"/>
                </a:ext>
              </a:extLst>
            </p:cNvPr>
            <p:cNvPicPr>
              <a:picLocks noChangeAspect="1"/>
            </p:cNvPicPr>
            <p:nvPr/>
          </p:nvPicPr>
          <p:blipFill rotWithShape="1">
            <a:blip r:embed="rId2">
              <a:duotone>
                <a:schemeClr val="bg2">
                  <a:shade val="45000"/>
                  <a:satMod val="135000"/>
                </a:schemeClr>
                <a:prstClr val="white"/>
              </a:duotone>
            </a:blip>
            <a:srcRect l="17258" t="35352" r="70010" b="40681"/>
            <a:stretch/>
          </p:blipFill>
          <p:spPr>
            <a:xfrm>
              <a:off x="6156620" y="4588664"/>
              <a:ext cx="692458" cy="639192"/>
            </a:xfrm>
            <a:prstGeom prst="rect">
              <a:avLst/>
            </a:prstGeom>
          </p:spPr>
        </p:pic>
        <p:pic>
          <p:nvPicPr>
            <p:cNvPr id="1041" name="Picture 1040">
              <a:extLst>
                <a:ext uri="{FF2B5EF4-FFF2-40B4-BE49-F238E27FC236}">
                  <a16:creationId xmlns:a16="http://schemas.microsoft.com/office/drawing/2014/main" id="{1F372033-EDDA-73EF-86B9-1D4D4C89047E}"/>
                </a:ext>
              </a:extLst>
            </p:cNvPr>
            <p:cNvPicPr>
              <a:picLocks noChangeAspect="1"/>
            </p:cNvPicPr>
            <p:nvPr/>
          </p:nvPicPr>
          <p:blipFill rotWithShape="1">
            <a:blip r:embed="rId2">
              <a:duotone>
                <a:schemeClr val="bg2">
                  <a:shade val="45000"/>
                  <a:satMod val="135000"/>
                </a:schemeClr>
                <a:prstClr val="white"/>
              </a:duotone>
            </a:blip>
            <a:srcRect l="70436" t="6195" r="16832" b="69838"/>
            <a:stretch/>
          </p:blipFill>
          <p:spPr>
            <a:xfrm>
              <a:off x="8290160" y="107375"/>
              <a:ext cx="692458" cy="639192"/>
            </a:xfrm>
            <a:prstGeom prst="rect">
              <a:avLst/>
            </a:prstGeom>
          </p:spPr>
        </p:pic>
        <p:pic>
          <p:nvPicPr>
            <p:cNvPr id="1042" name="Picture 1041">
              <a:extLst>
                <a:ext uri="{FF2B5EF4-FFF2-40B4-BE49-F238E27FC236}">
                  <a16:creationId xmlns:a16="http://schemas.microsoft.com/office/drawing/2014/main" id="{48CBD474-334F-2C84-0B55-F00BF4F977C8}"/>
                </a:ext>
              </a:extLst>
            </p:cNvPr>
            <p:cNvPicPr>
              <a:picLocks noChangeAspect="1"/>
            </p:cNvPicPr>
            <p:nvPr/>
          </p:nvPicPr>
          <p:blipFill rotWithShape="1">
            <a:blip r:embed="rId2">
              <a:duotone>
                <a:schemeClr val="bg2">
                  <a:shade val="45000"/>
                  <a:satMod val="135000"/>
                </a:schemeClr>
                <a:prstClr val="white"/>
              </a:duotone>
            </a:blip>
            <a:srcRect l="3348" t="59584" r="83920" b="16449"/>
            <a:stretch/>
          </p:blipFill>
          <p:spPr>
            <a:xfrm>
              <a:off x="11287876" y="162866"/>
              <a:ext cx="692458" cy="639192"/>
            </a:xfrm>
            <a:prstGeom prst="rect">
              <a:avLst/>
            </a:prstGeom>
          </p:spPr>
        </p:pic>
        <p:pic>
          <p:nvPicPr>
            <p:cNvPr id="1043" name="Picture 1042">
              <a:extLst>
                <a:ext uri="{FF2B5EF4-FFF2-40B4-BE49-F238E27FC236}">
                  <a16:creationId xmlns:a16="http://schemas.microsoft.com/office/drawing/2014/main" id="{E66DDE52-3433-C59F-3729-489813BC774E}"/>
                </a:ext>
              </a:extLst>
            </p:cNvPr>
            <p:cNvPicPr>
              <a:picLocks noChangeAspect="1"/>
            </p:cNvPicPr>
            <p:nvPr/>
          </p:nvPicPr>
          <p:blipFill rotWithShape="1">
            <a:blip r:embed="rId2">
              <a:duotone>
                <a:schemeClr val="bg2">
                  <a:shade val="45000"/>
                  <a:satMod val="135000"/>
                </a:schemeClr>
                <a:prstClr val="white"/>
              </a:duotone>
            </a:blip>
            <a:srcRect l="56420" t="62075" r="30848" b="13958"/>
            <a:stretch/>
          </p:blipFill>
          <p:spPr>
            <a:xfrm>
              <a:off x="5010884" y="2879480"/>
              <a:ext cx="692458" cy="639192"/>
            </a:xfrm>
            <a:prstGeom prst="rect">
              <a:avLst/>
            </a:prstGeom>
          </p:spPr>
        </p:pic>
        <p:pic>
          <p:nvPicPr>
            <p:cNvPr id="1044" name="Picture 1043">
              <a:extLst>
                <a:ext uri="{FF2B5EF4-FFF2-40B4-BE49-F238E27FC236}">
                  <a16:creationId xmlns:a16="http://schemas.microsoft.com/office/drawing/2014/main" id="{8EFB37AE-27A8-A2A0-2C66-E967C5755EDA}"/>
                </a:ext>
              </a:extLst>
            </p:cNvPr>
            <p:cNvPicPr>
              <a:picLocks noChangeAspect="1"/>
            </p:cNvPicPr>
            <p:nvPr/>
          </p:nvPicPr>
          <p:blipFill rotWithShape="1">
            <a:blip r:embed="rId2">
              <a:duotone>
                <a:schemeClr val="bg2">
                  <a:shade val="45000"/>
                  <a:satMod val="135000"/>
                </a:schemeClr>
                <a:prstClr val="white"/>
              </a:duotone>
            </a:blip>
            <a:srcRect l="69888" t="33760" r="17380" b="42273"/>
            <a:stretch/>
          </p:blipFill>
          <p:spPr>
            <a:xfrm>
              <a:off x="10995841" y="1745797"/>
              <a:ext cx="692458" cy="639192"/>
            </a:xfrm>
            <a:prstGeom prst="rect">
              <a:avLst/>
            </a:prstGeom>
          </p:spPr>
        </p:pic>
      </p:grpSp>
      <p:sp>
        <p:nvSpPr>
          <p:cNvPr id="8" name="TextBox 7">
            <a:extLst>
              <a:ext uri="{FF2B5EF4-FFF2-40B4-BE49-F238E27FC236}">
                <a16:creationId xmlns:a16="http://schemas.microsoft.com/office/drawing/2014/main" id="{60BC10C3-431B-0A91-53F6-858423B35C36}"/>
              </a:ext>
            </a:extLst>
          </p:cNvPr>
          <p:cNvSpPr txBox="1"/>
          <p:nvPr/>
        </p:nvSpPr>
        <p:spPr>
          <a:xfrm>
            <a:off x="1961963" y="4590713"/>
            <a:ext cx="2672173" cy="1765483"/>
          </a:xfrm>
          <a:prstGeom prst="rect">
            <a:avLst/>
          </a:prstGeom>
          <a:noFill/>
        </p:spPr>
        <p:txBody>
          <a:bodyPr wrap="square" rtlCol="0">
            <a:spAutoFit/>
          </a:bodyPr>
          <a:lstStyle/>
          <a:p>
            <a:pPr marL="0" marR="0" algn="ctr">
              <a:lnSpc>
                <a:spcPct val="115000"/>
              </a:lnSpc>
              <a:spcBef>
                <a:spcPts val="0"/>
              </a:spcBef>
              <a:spcAft>
                <a:spcPts val="1000"/>
              </a:spcAft>
            </a:pPr>
            <a:r>
              <a:rPr lang="en-US" sz="1400" b="1" cap="all" dirty="0">
                <a:solidFill>
                  <a:schemeClr val="accent1">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Other documents for enrollment </a:t>
            </a:r>
            <a:endParaRPr lang="en-US" sz="1400" dirty="0">
              <a:solidFill>
                <a:schemeClr val="accent1">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latin typeface="Calibri" panose="020F0502020204030204" pitchFamily="34" charset="0"/>
                <a:ea typeface="Calibri" panose="020F0502020204030204" pitchFamily="34" charset="0"/>
                <a:cs typeface="Times New Roman" panose="02020603050405020304" pitchFamily="18" charset="0"/>
              </a:rPr>
              <a:t>2X2 Photo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Physical and Immunization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Dental </a:t>
            </a:r>
          </a:p>
          <a:p>
            <a:pPr marL="342900" marR="0" lvl="0" indent="-342900">
              <a:lnSpc>
                <a:spcPct val="115000"/>
              </a:lnSpc>
              <a:spcBef>
                <a:spcPts val="0"/>
              </a:spcBef>
              <a:spcAft>
                <a:spcPts val="0"/>
              </a:spcAft>
              <a:buFont typeface="Symbol" panose="05050102010706020507" pitchFamily="18" charset="2"/>
              <a:buChar char=""/>
            </a:pPr>
            <a:r>
              <a:rPr lang="en-US" sz="1200" dirty="0">
                <a:latin typeface="Calibri" panose="020F0502020204030204" pitchFamily="34" charset="0"/>
                <a:ea typeface="Calibri" panose="020F0502020204030204" pitchFamily="34" charset="0"/>
                <a:cs typeface="Times New Roman" panose="02020603050405020304" pitchFamily="18" charset="0"/>
              </a:rPr>
              <a:t>Placement Notice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Birth Certificate </a:t>
            </a:r>
          </a:p>
        </p:txBody>
      </p:sp>
      <p:sp>
        <p:nvSpPr>
          <p:cNvPr id="7" name="TextBox 6">
            <a:extLst>
              <a:ext uri="{FF2B5EF4-FFF2-40B4-BE49-F238E27FC236}">
                <a16:creationId xmlns:a16="http://schemas.microsoft.com/office/drawing/2014/main" id="{148B1AEF-D2A0-03D9-77B1-7E8A753C9D9F}"/>
              </a:ext>
            </a:extLst>
          </p:cNvPr>
          <p:cNvSpPr txBox="1"/>
          <p:nvPr/>
        </p:nvSpPr>
        <p:spPr>
          <a:xfrm>
            <a:off x="1859868" y="1604406"/>
            <a:ext cx="2876365" cy="3152658"/>
          </a:xfrm>
          <a:prstGeom prst="rect">
            <a:avLst/>
          </a:prstGeom>
          <a:noFill/>
        </p:spPr>
        <p:txBody>
          <a:bodyPr wrap="square" rtlCol="0">
            <a:spAutoFit/>
          </a:bodyPr>
          <a:lstStyle/>
          <a:p>
            <a:pPr marL="0" marR="0" algn="ctr">
              <a:lnSpc>
                <a:spcPct val="115000"/>
              </a:lnSpc>
              <a:spcBef>
                <a:spcPts val="0"/>
              </a:spcBef>
              <a:spcAft>
                <a:spcPts val="1000"/>
              </a:spcAft>
            </a:pPr>
            <a:r>
              <a:rPr lang="en-US" sz="1400" b="1" cap="all" dirty="0">
                <a:solidFill>
                  <a:schemeClr val="accent1">
                    <a:lumMod val="75000"/>
                  </a:schemeClr>
                </a:solidFill>
                <a:latin typeface="Courier New" panose="02070309020205020404" pitchFamily="49" charset="0"/>
                <a:ea typeface="Times New Roman" panose="02020603050405020304" pitchFamily="18" charset="0"/>
                <a:cs typeface="Courier New" panose="02070309020205020404" pitchFamily="49" charset="0"/>
              </a:rPr>
              <a:t>Two</a:t>
            </a:r>
            <a:r>
              <a:rPr lang="en-US" sz="1400" b="1" cap="all" dirty="0">
                <a:solidFill>
                  <a:schemeClr val="accent1">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 Acceptable documents for address verification</a:t>
            </a:r>
            <a:endParaRPr lang="en-US" sz="1400" b="1" dirty="0">
              <a:solidFill>
                <a:schemeClr val="accent1">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Current Lease agreement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Non Expired New York City ID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Recent Con Edison Bill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Recent Optimum Bill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Recent Paystub</a:t>
            </a:r>
          </a:p>
          <a:p>
            <a:pPr marL="342900" marR="0" lvl="0" indent="-342900">
              <a:lnSpc>
                <a:spcPct val="115000"/>
              </a:lnSpc>
              <a:spcBef>
                <a:spcPts val="0"/>
              </a:spcBef>
              <a:spcAft>
                <a:spcPts val="0"/>
              </a:spcAft>
              <a:buFont typeface="Symbol" panose="05050102010706020507" pitchFamily="18" charset="2"/>
              <a:buChar char=""/>
            </a:pPr>
            <a:r>
              <a:rPr lang="en-US" sz="1200" dirty="0">
                <a:latin typeface="Calibri" panose="020F0502020204030204" pitchFamily="34" charset="0"/>
                <a:ea typeface="Calibri" panose="020F0502020204030204" pitchFamily="34" charset="0"/>
                <a:cs typeface="Times New Roman" panose="02020603050405020304" pitchFamily="18" charset="0"/>
              </a:rPr>
              <a:t>Current</a:t>
            </a:r>
            <a:r>
              <a:rPr lang="en-US" sz="1200" dirty="0">
                <a:effectLst/>
                <a:latin typeface="Calibri" panose="020F0502020204030204" pitchFamily="34" charset="0"/>
                <a:ea typeface="Calibri" panose="020F0502020204030204" pitchFamily="34" charset="0"/>
                <a:cs typeface="Times New Roman" panose="02020603050405020304" pitchFamily="18" charset="0"/>
              </a:rPr>
              <a:t> W-2 </a:t>
            </a:r>
          </a:p>
          <a:p>
            <a:pPr marL="342900" marR="0" lvl="0" indent="-342900">
              <a:lnSpc>
                <a:spcPct val="115000"/>
              </a:lnSpc>
              <a:spcBef>
                <a:spcPts val="0"/>
              </a:spcBef>
              <a:spcAft>
                <a:spcPts val="0"/>
              </a:spcAft>
              <a:buFont typeface="Symbol" panose="05050102010706020507" pitchFamily="18" charset="2"/>
              <a:buChar char=""/>
            </a:pPr>
            <a:r>
              <a:rPr lang="en-US" sz="1200" dirty="0">
                <a:latin typeface="Calibri" panose="020F0502020204030204" pitchFamily="34" charset="0"/>
                <a:ea typeface="Calibri" panose="020F0502020204030204" pitchFamily="34" charset="0"/>
                <a:cs typeface="Times New Roman" panose="02020603050405020304" pitchFamily="18" charset="0"/>
              </a:rPr>
              <a:t>Current</a:t>
            </a:r>
            <a:r>
              <a:rPr lang="en-US" sz="1200" dirty="0">
                <a:effectLst/>
                <a:latin typeface="Calibri" panose="020F0502020204030204" pitchFamily="34" charset="0"/>
                <a:ea typeface="Calibri" panose="020F0502020204030204" pitchFamily="34" charset="0"/>
                <a:cs typeface="Times New Roman" panose="02020603050405020304" pitchFamily="18" charset="0"/>
              </a:rPr>
              <a:t> Tax Return</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HRA Document</a:t>
            </a:r>
          </a:p>
          <a:p>
            <a:pPr marL="342900" marR="0" lvl="0" indent="-342900">
              <a:lnSpc>
                <a:spcPct val="115000"/>
              </a:lnSpc>
              <a:spcBef>
                <a:spcPts val="0"/>
              </a:spcBef>
              <a:spcAft>
                <a:spcPts val="10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Letter from primary tenant - If family lives with someone else.</a:t>
            </a:r>
          </a:p>
          <a:p>
            <a:endParaRPr lang="en-US" sz="1200" dirty="0"/>
          </a:p>
        </p:txBody>
      </p:sp>
      <p:grpSp>
        <p:nvGrpSpPr>
          <p:cNvPr id="6" name="Group 5">
            <a:extLst>
              <a:ext uri="{FF2B5EF4-FFF2-40B4-BE49-F238E27FC236}">
                <a16:creationId xmlns:a16="http://schemas.microsoft.com/office/drawing/2014/main" id="{F0FDC761-3F41-677D-FDFE-CD1CE29C6881}"/>
              </a:ext>
            </a:extLst>
          </p:cNvPr>
          <p:cNvGrpSpPr/>
          <p:nvPr/>
        </p:nvGrpSpPr>
        <p:grpSpPr>
          <a:xfrm>
            <a:off x="3852906" y="133165"/>
            <a:ext cx="4395329" cy="1355269"/>
            <a:chOff x="3852906" y="133165"/>
            <a:chExt cx="4395329" cy="1355269"/>
          </a:xfrm>
        </p:grpSpPr>
        <p:grpSp>
          <p:nvGrpSpPr>
            <p:cNvPr id="2" name="Group 1">
              <a:extLst>
                <a:ext uri="{FF2B5EF4-FFF2-40B4-BE49-F238E27FC236}">
                  <a16:creationId xmlns:a16="http://schemas.microsoft.com/office/drawing/2014/main" id="{40C875A5-DA22-2CFE-3ED6-98E6097AE868}"/>
                </a:ext>
              </a:extLst>
            </p:cNvPr>
            <p:cNvGrpSpPr/>
            <p:nvPr/>
          </p:nvGrpSpPr>
          <p:grpSpPr>
            <a:xfrm>
              <a:off x="3852906" y="133165"/>
              <a:ext cx="4208015" cy="994298"/>
              <a:chOff x="3879539" y="1553591"/>
              <a:chExt cx="4208015" cy="994298"/>
            </a:xfrm>
          </p:grpSpPr>
          <p:pic>
            <p:nvPicPr>
              <p:cNvPr id="1028" name="Picture 4" descr="Pencil Clipart Horizontal">
                <a:extLst>
                  <a:ext uri="{FF2B5EF4-FFF2-40B4-BE49-F238E27FC236}">
                    <a16:creationId xmlns:a16="http://schemas.microsoft.com/office/drawing/2014/main" id="{21785981-3048-579A-42EC-410702CFF6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0056" r="965" b="29386"/>
              <a:stretch/>
            </p:blipFill>
            <p:spPr bwMode="auto">
              <a:xfrm rot="10800000">
                <a:off x="3879539" y="1553591"/>
                <a:ext cx="4208015" cy="99429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C10E31F-9A30-F148-9A2C-3C88F3D98D49}"/>
                  </a:ext>
                </a:extLst>
              </p:cNvPr>
              <p:cNvSpPr txBox="1"/>
              <p:nvPr/>
            </p:nvSpPr>
            <p:spPr>
              <a:xfrm>
                <a:off x="4750315" y="1605846"/>
                <a:ext cx="2388092" cy="707886"/>
              </a:xfrm>
              <a:prstGeom prst="rect">
                <a:avLst/>
              </a:prstGeom>
              <a:noFill/>
            </p:spPr>
            <p:txBody>
              <a:bodyPr wrap="square" rtlCol="0">
                <a:spAutoFit/>
              </a:bodyPr>
              <a:lstStyle/>
              <a:p>
                <a:r>
                  <a:rPr lang="en-US" sz="4000" dirty="0">
                    <a:latin typeface="Bubblegum Sans" panose="02000506000000020004" pitchFamily="2" charset="0"/>
                  </a:rPr>
                  <a:t>Enrollment</a:t>
                </a:r>
              </a:p>
            </p:txBody>
          </p:sp>
        </p:grpSp>
        <p:sp>
          <p:nvSpPr>
            <p:cNvPr id="3" name="TextBox 2">
              <a:extLst>
                <a:ext uri="{FF2B5EF4-FFF2-40B4-BE49-F238E27FC236}">
                  <a16:creationId xmlns:a16="http://schemas.microsoft.com/office/drawing/2014/main" id="{D84D13CA-D0DD-61D3-1C0E-8C6E9A21B5DD}"/>
                </a:ext>
              </a:extLst>
            </p:cNvPr>
            <p:cNvSpPr txBox="1"/>
            <p:nvPr/>
          </p:nvSpPr>
          <p:spPr>
            <a:xfrm>
              <a:off x="7264288" y="965214"/>
              <a:ext cx="983947" cy="523220"/>
            </a:xfrm>
            <a:prstGeom prst="rect">
              <a:avLst/>
            </a:prstGeom>
            <a:noFill/>
          </p:spPr>
          <p:txBody>
            <a:bodyPr wrap="square" rtlCol="0">
              <a:spAutoFit/>
            </a:bodyPr>
            <a:lstStyle/>
            <a:p>
              <a:r>
                <a:rPr lang="en-US" sz="2800" dirty="0">
                  <a:latin typeface="Bubblegum Sans" panose="02000506000000020004" pitchFamily="2" charset="0"/>
                </a:rPr>
                <a:t>List</a:t>
              </a:r>
            </a:p>
          </p:txBody>
        </p:sp>
        <p:pic>
          <p:nvPicPr>
            <p:cNvPr id="5" name="Picture 2" descr="Checklist flat line color isolated vector object. To do list with tasks.  Text on paper. Editable clip art image on white background. Simple outline  cartoon spot illustration for web design 28248258 Vector">
              <a:extLst>
                <a:ext uri="{FF2B5EF4-FFF2-40B4-BE49-F238E27FC236}">
                  <a16:creationId xmlns:a16="http://schemas.microsoft.com/office/drawing/2014/main" id="{D2B10386-64E3-99A3-4399-452B8931FA8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5055" t="39355" r="57526" b="40644"/>
            <a:stretch/>
          </p:blipFill>
          <p:spPr bwMode="auto">
            <a:xfrm rot="20311475">
              <a:off x="7433141" y="724791"/>
              <a:ext cx="348331" cy="3175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id="{C0F9F0D6-F467-A0DD-E3F9-C7F994DFED5E}"/>
              </a:ext>
            </a:extLst>
          </p:cNvPr>
          <p:cNvSpPr txBox="1"/>
          <p:nvPr/>
        </p:nvSpPr>
        <p:spPr>
          <a:xfrm>
            <a:off x="6800282" y="1604406"/>
            <a:ext cx="2876365" cy="3152658"/>
          </a:xfrm>
          <a:prstGeom prst="rect">
            <a:avLst/>
          </a:prstGeom>
          <a:noFill/>
        </p:spPr>
        <p:txBody>
          <a:bodyPr wrap="square" rtlCol="0">
            <a:spAutoFit/>
          </a:bodyPr>
          <a:lstStyle/>
          <a:p>
            <a:pPr marL="0" marR="0" algn="ctr">
              <a:lnSpc>
                <a:spcPct val="115000"/>
              </a:lnSpc>
              <a:spcBef>
                <a:spcPts val="0"/>
              </a:spcBef>
              <a:spcAft>
                <a:spcPts val="1000"/>
              </a:spcAft>
            </a:pPr>
            <a:r>
              <a:rPr lang="es-419" sz="1400" b="1" cap="all" dirty="0">
                <a:solidFill>
                  <a:schemeClr val="accent6">
                    <a:lumMod val="75000"/>
                  </a:schemeClr>
                </a:solidFill>
                <a:latin typeface="Courier New" panose="02070309020205020404" pitchFamily="49" charset="0"/>
                <a:ea typeface="Times New Roman" panose="02020603050405020304" pitchFamily="18" charset="0"/>
                <a:cs typeface="Courier New" panose="02070309020205020404" pitchFamily="49" charset="0"/>
              </a:rPr>
              <a:t>Dos pruebas de dirección aceptables</a:t>
            </a:r>
            <a:endParaRPr lang="es-419" sz="1400" b="1" dirty="0">
              <a:solidFill>
                <a:schemeClr val="accent6">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Contrato de Renta </a:t>
            </a:r>
            <a:r>
              <a:rPr lang="es-419" sz="1200" dirty="0">
                <a:latin typeface="Calibri" panose="020F0502020204030204" pitchFamily="34" charset="0"/>
                <a:ea typeface="Calibri" panose="020F0502020204030204" pitchFamily="34" charset="0"/>
                <a:cs typeface="Times New Roman" panose="02020603050405020304" pitchFamily="18" charset="0"/>
              </a:rPr>
              <a:t>r</a:t>
            </a:r>
            <a:r>
              <a:rPr lang="es-419" sz="1200" dirty="0">
                <a:effectLst/>
                <a:latin typeface="Calibri" panose="020F0502020204030204" pitchFamily="34" charset="0"/>
                <a:ea typeface="Calibri" panose="020F0502020204030204" pitchFamily="34" charset="0"/>
                <a:cs typeface="Times New Roman" panose="02020603050405020304" pitchFamily="18" charset="0"/>
              </a:rPr>
              <a:t>eciente </a:t>
            </a: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New York City ID (</a:t>
            </a:r>
            <a:r>
              <a:rPr lang="es-419" sz="1200" dirty="0">
                <a:latin typeface="Calibri" panose="020F0502020204030204" pitchFamily="34" charset="0"/>
                <a:ea typeface="Calibri" panose="020F0502020204030204" pitchFamily="34" charset="0"/>
                <a:cs typeface="Times New Roman" panose="02020603050405020304" pitchFamily="18" charset="0"/>
              </a:rPr>
              <a:t>v</a:t>
            </a:r>
            <a:r>
              <a:rPr lang="es-419" sz="1200" dirty="0">
                <a:effectLst/>
                <a:latin typeface="Calibri" panose="020F0502020204030204" pitchFamily="34" charset="0"/>
                <a:ea typeface="Calibri" panose="020F0502020204030204" pitchFamily="34" charset="0"/>
                <a:cs typeface="Times New Roman" panose="02020603050405020304" pitchFamily="18" charset="0"/>
              </a:rPr>
              <a:t>igente)</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Factura de Con Edison reciente</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Factura de </a:t>
            </a:r>
            <a:r>
              <a:rPr lang="es-419" sz="1200" dirty="0" err="1">
                <a:effectLst/>
                <a:latin typeface="Calibri" panose="020F0502020204030204" pitchFamily="34" charset="0"/>
                <a:ea typeface="Calibri" panose="020F0502020204030204" pitchFamily="34" charset="0"/>
                <a:cs typeface="Times New Roman" panose="02020603050405020304" pitchFamily="18" charset="0"/>
              </a:rPr>
              <a:t>Optimum</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r>
              <a:rPr lang="es-419" sz="1200" dirty="0">
                <a:latin typeface="Calibri" panose="020F0502020204030204" pitchFamily="34" charset="0"/>
                <a:ea typeface="Calibri" panose="020F0502020204030204" pitchFamily="34" charset="0"/>
                <a:cs typeface="Times New Roman" panose="02020603050405020304" pitchFamily="18" charset="0"/>
              </a:rPr>
              <a:t>r</a:t>
            </a:r>
            <a:r>
              <a:rPr lang="es-419" sz="1200" dirty="0">
                <a:effectLst/>
                <a:latin typeface="Calibri" panose="020F0502020204030204" pitchFamily="34" charset="0"/>
                <a:ea typeface="Calibri" panose="020F0502020204030204" pitchFamily="34" charset="0"/>
                <a:cs typeface="Times New Roman" panose="02020603050405020304" pitchFamily="18" charset="0"/>
              </a:rPr>
              <a:t>eciente </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Volante de pago reciente</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W-2 Reciente</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Formulario de Impuestos Reciente</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Documento del HRA</a:t>
            </a:r>
          </a:p>
          <a:p>
            <a:pPr marL="342900" marR="0" lvl="0" indent="-342900">
              <a:lnSpc>
                <a:spcPct val="115000"/>
              </a:lnSpc>
              <a:spcBef>
                <a:spcPts val="0"/>
              </a:spcBef>
              <a:spcAft>
                <a:spcPts val="100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Carta del arrendador principal</a:t>
            </a:r>
            <a:r>
              <a:rPr lang="es-419" sz="1200" dirty="0">
                <a:effectLst/>
                <a:latin typeface="Calibri" panose="020F0502020204030204" pitchFamily="34" charset="0"/>
                <a:ea typeface="Calibri" panose="020F0502020204030204" pitchFamily="34" charset="0"/>
                <a:cs typeface="Times New Roman" panose="02020603050405020304" pitchFamily="18" charset="0"/>
              </a:rPr>
              <a:t> –Si </a:t>
            </a:r>
            <a:r>
              <a:rPr lang="es-419" sz="1200" dirty="0">
                <a:latin typeface="Calibri" panose="020F0502020204030204" pitchFamily="34" charset="0"/>
                <a:ea typeface="Calibri" panose="020F0502020204030204" pitchFamily="34" charset="0"/>
                <a:cs typeface="Times New Roman" panose="02020603050405020304" pitchFamily="18" charset="0"/>
              </a:rPr>
              <a:t>vive con alguien mas</a:t>
            </a:r>
            <a:r>
              <a:rPr lang="es-419" sz="1200" dirty="0">
                <a:effectLst/>
                <a:latin typeface="Calibri" panose="020F0502020204030204" pitchFamily="34" charset="0"/>
                <a:ea typeface="Calibri" panose="020F0502020204030204" pitchFamily="34" charset="0"/>
                <a:cs typeface="Times New Roman" panose="02020603050405020304" pitchFamily="18" charset="0"/>
              </a:rPr>
              <a:t>.</a:t>
            </a:r>
          </a:p>
          <a:p>
            <a:endParaRPr lang="es-419" sz="1200" dirty="0"/>
          </a:p>
        </p:txBody>
      </p:sp>
      <p:sp>
        <p:nvSpPr>
          <p:cNvPr id="11" name="TextBox 10">
            <a:extLst>
              <a:ext uri="{FF2B5EF4-FFF2-40B4-BE49-F238E27FC236}">
                <a16:creationId xmlns:a16="http://schemas.microsoft.com/office/drawing/2014/main" id="{4E8498B2-80F4-1AAB-B275-B6936583CCCF}"/>
              </a:ext>
            </a:extLst>
          </p:cNvPr>
          <p:cNvSpPr txBox="1"/>
          <p:nvPr/>
        </p:nvSpPr>
        <p:spPr>
          <a:xfrm>
            <a:off x="6902377" y="4588664"/>
            <a:ext cx="2672173" cy="2013243"/>
          </a:xfrm>
          <a:prstGeom prst="rect">
            <a:avLst/>
          </a:prstGeom>
          <a:noFill/>
        </p:spPr>
        <p:txBody>
          <a:bodyPr wrap="square" rtlCol="0">
            <a:spAutoFit/>
          </a:bodyPr>
          <a:lstStyle/>
          <a:p>
            <a:pPr marL="0" marR="0" algn="ctr">
              <a:lnSpc>
                <a:spcPct val="115000"/>
              </a:lnSpc>
              <a:spcBef>
                <a:spcPts val="0"/>
              </a:spcBef>
              <a:spcAft>
                <a:spcPts val="1000"/>
              </a:spcAft>
            </a:pPr>
            <a:r>
              <a:rPr lang="es-419" sz="1400" b="1" cap="all" dirty="0">
                <a:solidFill>
                  <a:schemeClr val="accent6">
                    <a:lumMod val="75000"/>
                  </a:schemeClr>
                </a:solidFill>
                <a:effectLst/>
                <a:latin typeface="Courier New" panose="02070309020205020404" pitchFamily="49" charset="0"/>
                <a:ea typeface="Times New Roman" panose="02020603050405020304" pitchFamily="18" charset="0"/>
                <a:cs typeface="Courier New" panose="02070309020205020404" pitchFamily="49" charset="0"/>
              </a:rPr>
              <a:t>Otros requerimientos para el proceso de inscripción </a:t>
            </a:r>
            <a:endParaRPr lang="es-419" sz="1400" dirty="0">
              <a:solidFill>
                <a:schemeClr val="accent6">
                  <a:lumMod val="75000"/>
                </a:schemeClr>
              </a:solidFill>
              <a:effectLs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Foto 2X2</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Tarjeta de Inmunización</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Informe Dental </a:t>
            </a:r>
          </a:p>
          <a:p>
            <a:pPr marL="342900" marR="0" lvl="0" indent="-342900">
              <a:lnSpc>
                <a:spcPct val="115000"/>
              </a:lnSpc>
              <a:spcBef>
                <a:spcPts val="0"/>
              </a:spcBef>
              <a:spcAft>
                <a:spcPts val="0"/>
              </a:spcAft>
              <a:buFont typeface="Symbol" panose="05050102010706020507" pitchFamily="18" charset="2"/>
              <a:buChar char=""/>
            </a:pPr>
            <a:r>
              <a:rPr lang="es-419" sz="1200" dirty="0" err="1">
                <a:latin typeface="Calibri" panose="020F0502020204030204" pitchFamily="34" charset="0"/>
                <a:ea typeface="Calibri" panose="020F0502020204030204" pitchFamily="34" charset="0"/>
                <a:cs typeface="Times New Roman" panose="02020603050405020304" pitchFamily="18" charset="0"/>
              </a:rPr>
              <a:t>Placement</a:t>
            </a:r>
            <a:r>
              <a:rPr lang="es-419" sz="1200" dirty="0">
                <a:latin typeface="Calibri" panose="020F0502020204030204" pitchFamily="34" charset="0"/>
                <a:ea typeface="Calibri" panose="020F0502020204030204" pitchFamily="34" charset="0"/>
                <a:cs typeface="Times New Roman" panose="02020603050405020304" pitchFamily="18" charset="0"/>
              </a:rPr>
              <a:t> </a:t>
            </a:r>
            <a:r>
              <a:rPr lang="es-419" sz="1200" dirty="0" err="1">
                <a:latin typeface="Calibri" panose="020F0502020204030204" pitchFamily="34" charset="0"/>
                <a:ea typeface="Calibri" panose="020F0502020204030204" pitchFamily="34" charset="0"/>
                <a:cs typeface="Times New Roman" panose="02020603050405020304" pitchFamily="18" charset="0"/>
              </a:rPr>
              <a:t>Notice</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Acta de Nacimiento</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13" name="Picture 12">
            <a:extLst>
              <a:ext uri="{FF2B5EF4-FFF2-40B4-BE49-F238E27FC236}">
                <a16:creationId xmlns:a16="http://schemas.microsoft.com/office/drawing/2014/main" id="{D78F482D-F33B-FF75-1A35-B84E0A2B4164}"/>
              </a:ext>
            </a:extLst>
          </p:cNvPr>
          <p:cNvPicPr>
            <a:picLocks noChangeAspect="1"/>
          </p:cNvPicPr>
          <p:nvPr/>
        </p:nvPicPr>
        <p:blipFill>
          <a:blip r:embed="rId5"/>
          <a:stretch>
            <a:fillRect/>
          </a:stretch>
        </p:blipFill>
        <p:spPr>
          <a:xfrm>
            <a:off x="184209" y="78279"/>
            <a:ext cx="1561286" cy="1693307"/>
          </a:xfrm>
          <a:prstGeom prst="rect">
            <a:avLst/>
          </a:prstGeom>
        </p:spPr>
      </p:pic>
      <p:pic>
        <p:nvPicPr>
          <p:cNvPr id="14" name="Picture 13">
            <a:extLst>
              <a:ext uri="{FF2B5EF4-FFF2-40B4-BE49-F238E27FC236}">
                <a16:creationId xmlns:a16="http://schemas.microsoft.com/office/drawing/2014/main" id="{C6EE76FE-54D6-26E5-1A51-D0370BAED6DA}"/>
              </a:ext>
            </a:extLst>
          </p:cNvPr>
          <p:cNvPicPr>
            <a:picLocks noChangeAspect="1"/>
          </p:cNvPicPr>
          <p:nvPr/>
        </p:nvPicPr>
        <p:blipFill>
          <a:blip r:embed="rId6"/>
          <a:stretch>
            <a:fillRect/>
          </a:stretch>
        </p:blipFill>
        <p:spPr>
          <a:xfrm>
            <a:off x="10973706" y="5686458"/>
            <a:ext cx="951058" cy="1042506"/>
          </a:xfrm>
          <a:prstGeom prst="rect">
            <a:avLst/>
          </a:prstGeom>
        </p:spPr>
      </p:pic>
      <p:grpSp>
        <p:nvGrpSpPr>
          <p:cNvPr id="1063" name="Group 1062">
            <a:extLst>
              <a:ext uri="{FF2B5EF4-FFF2-40B4-BE49-F238E27FC236}">
                <a16:creationId xmlns:a16="http://schemas.microsoft.com/office/drawing/2014/main" id="{1BB12510-6B8A-1DF4-0FB9-A9FBE7BB751B}"/>
              </a:ext>
            </a:extLst>
          </p:cNvPr>
          <p:cNvGrpSpPr/>
          <p:nvPr/>
        </p:nvGrpSpPr>
        <p:grpSpPr>
          <a:xfrm>
            <a:off x="0" y="0"/>
            <a:ext cx="12192000" cy="6858000"/>
            <a:chOff x="0" y="0"/>
            <a:chExt cx="12192000" cy="6858000"/>
          </a:xfrm>
        </p:grpSpPr>
        <p:cxnSp>
          <p:nvCxnSpPr>
            <p:cNvPr id="1054" name="Straight Connector 1053">
              <a:extLst>
                <a:ext uri="{FF2B5EF4-FFF2-40B4-BE49-F238E27FC236}">
                  <a16:creationId xmlns:a16="http://schemas.microsoft.com/office/drawing/2014/main" id="{D5473DDC-8C3C-16E7-DFF9-0951CE5028B7}"/>
                </a:ext>
              </a:extLst>
            </p:cNvPr>
            <p:cNvCxnSpPr>
              <a:cxnSpLocks/>
            </p:cNvCxnSpPr>
            <p:nvPr/>
          </p:nvCxnSpPr>
          <p:spPr>
            <a:xfrm flipV="1">
              <a:off x="0" y="0"/>
              <a:ext cx="12192000" cy="133164"/>
            </a:xfrm>
            <a:prstGeom prst="line">
              <a:avLst/>
            </a:prstGeom>
          </p:spPr>
          <p:style>
            <a:lnRef idx="1">
              <a:schemeClr val="accent6"/>
            </a:lnRef>
            <a:fillRef idx="0">
              <a:schemeClr val="accent6"/>
            </a:fillRef>
            <a:effectRef idx="0">
              <a:schemeClr val="accent6"/>
            </a:effectRef>
            <a:fontRef idx="minor">
              <a:schemeClr val="tx1"/>
            </a:fontRef>
          </p:style>
        </p:cxnSp>
        <p:cxnSp>
          <p:nvCxnSpPr>
            <p:cNvPr id="1058" name="Straight Connector 1057">
              <a:extLst>
                <a:ext uri="{FF2B5EF4-FFF2-40B4-BE49-F238E27FC236}">
                  <a16:creationId xmlns:a16="http://schemas.microsoft.com/office/drawing/2014/main" id="{1D6652F2-C04D-CCB5-6D05-638776AF0355}"/>
                </a:ext>
              </a:extLst>
            </p:cNvPr>
            <p:cNvCxnSpPr/>
            <p:nvPr/>
          </p:nvCxnSpPr>
          <p:spPr>
            <a:xfrm flipH="1" flipV="1">
              <a:off x="12082509" y="0"/>
              <a:ext cx="109491" cy="68580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60" name="Straight Connector 1059">
              <a:extLst>
                <a:ext uri="{FF2B5EF4-FFF2-40B4-BE49-F238E27FC236}">
                  <a16:creationId xmlns:a16="http://schemas.microsoft.com/office/drawing/2014/main" id="{5D6E2ABA-C31E-9733-452D-9160C6A903F5}"/>
                </a:ext>
              </a:extLst>
            </p:cNvPr>
            <p:cNvCxnSpPr/>
            <p:nvPr/>
          </p:nvCxnSpPr>
          <p:spPr>
            <a:xfrm flipH="1">
              <a:off x="0" y="6728964"/>
              <a:ext cx="12192000" cy="129036"/>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62" name="Straight Connector 1061">
              <a:extLst>
                <a:ext uri="{FF2B5EF4-FFF2-40B4-BE49-F238E27FC236}">
                  <a16:creationId xmlns:a16="http://schemas.microsoft.com/office/drawing/2014/main" id="{7170405A-F46E-B29B-E252-1366E1E8772C}"/>
                </a:ext>
              </a:extLst>
            </p:cNvPr>
            <p:cNvCxnSpPr/>
            <p:nvPr/>
          </p:nvCxnSpPr>
          <p:spPr>
            <a:xfrm flipH="1">
              <a:off x="0" y="129036"/>
              <a:ext cx="106532" cy="6728964"/>
            </a:xfrm>
            <a:prstGeom prst="line">
              <a:avLst/>
            </a:prstGeom>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1305496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0BC10C3-431B-0A91-53F6-858423B35C36}"/>
              </a:ext>
            </a:extLst>
          </p:cNvPr>
          <p:cNvSpPr txBox="1"/>
          <p:nvPr/>
        </p:nvSpPr>
        <p:spPr>
          <a:xfrm>
            <a:off x="3026188" y="2185625"/>
            <a:ext cx="2762054" cy="2207656"/>
          </a:xfrm>
          <a:prstGeom prst="rect">
            <a:avLst/>
          </a:prstGeom>
          <a:noFill/>
        </p:spPr>
        <p:txBody>
          <a:bodyPr wrap="square" rtlCol="0">
            <a:spAutoFit/>
          </a:bodyPr>
          <a:lstStyle/>
          <a:p>
            <a:pPr marL="0" marR="0" algn="ctr">
              <a:lnSpc>
                <a:spcPts val="2010"/>
              </a:lnSpc>
              <a:spcBef>
                <a:spcPts val="0"/>
              </a:spcBef>
              <a:spcAft>
                <a:spcPts val="1000"/>
              </a:spcAft>
            </a:pPr>
            <a:r>
              <a:rPr lang="en-US" sz="1200" b="1" cap="all" dirty="0">
                <a:solidFill>
                  <a:srgbClr val="3B3B3B"/>
                </a:solidFill>
                <a:effectLst/>
                <a:highlight>
                  <a:srgbClr val="FFFFFF"/>
                </a:highlight>
                <a:latin typeface="Courier New" panose="02070309020205020404" pitchFamily="49" charset="0"/>
                <a:ea typeface="Times New Roman" panose="02020603050405020304" pitchFamily="18" charset="0"/>
                <a:cs typeface="Courier New" panose="02070309020205020404" pitchFamily="49" charset="0"/>
              </a:rPr>
              <a:t>CITIZENSHIP OR IMMIGRATION STATUS</a:t>
            </a:r>
            <a:endParaRPr lang="en-US" sz="1200" dirty="0">
              <a:effectLst/>
              <a:highlight>
                <a:srgbClr val="FFFFFF"/>
              </a:highligh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US Birth Certificate</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Alien Registration Card including Permanent Resident or Green Card</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Passport</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FS-240 (Report of Birth Abroad of a U.S. Citizen)</a:t>
            </a:r>
          </a:p>
          <a:p>
            <a:pPr marL="342900" marR="0" lvl="0" indent="-342900">
              <a:lnSpc>
                <a:spcPct val="115000"/>
              </a:lnSpc>
              <a:spcBef>
                <a:spcPts val="0"/>
              </a:spcBef>
              <a:spcAft>
                <a:spcPts val="10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Naturalization Certificate</a:t>
            </a:r>
          </a:p>
        </p:txBody>
      </p:sp>
      <p:sp>
        <p:nvSpPr>
          <p:cNvPr id="7" name="TextBox 6">
            <a:extLst>
              <a:ext uri="{FF2B5EF4-FFF2-40B4-BE49-F238E27FC236}">
                <a16:creationId xmlns:a16="http://schemas.microsoft.com/office/drawing/2014/main" id="{148B1AEF-D2A0-03D9-77B1-7E8A753C9D9F}"/>
              </a:ext>
            </a:extLst>
          </p:cNvPr>
          <p:cNvSpPr txBox="1"/>
          <p:nvPr/>
        </p:nvSpPr>
        <p:spPr>
          <a:xfrm>
            <a:off x="377667" y="2185625"/>
            <a:ext cx="2455270" cy="2427331"/>
          </a:xfrm>
          <a:prstGeom prst="rect">
            <a:avLst/>
          </a:prstGeom>
          <a:noFill/>
        </p:spPr>
        <p:txBody>
          <a:bodyPr wrap="square" rtlCol="0">
            <a:spAutoFit/>
          </a:bodyPr>
          <a:lstStyle/>
          <a:p>
            <a:pPr marL="0" marR="0" algn="ctr">
              <a:lnSpc>
                <a:spcPts val="2010"/>
              </a:lnSpc>
              <a:spcBef>
                <a:spcPts val="0"/>
              </a:spcBef>
              <a:spcAft>
                <a:spcPts val="1000"/>
              </a:spcAft>
            </a:pPr>
            <a:r>
              <a:rPr lang="en-US" sz="1200" b="1" cap="all" dirty="0">
                <a:solidFill>
                  <a:srgbClr val="3B3B3B"/>
                </a:solidFill>
                <a:effectLst/>
                <a:highlight>
                  <a:srgbClr val="FFFFFF"/>
                </a:highlight>
                <a:latin typeface="Courier New" panose="02070309020205020404" pitchFamily="49" charset="0"/>
                <a:ea typeface="Times New Roman" panose="02020603050405020304" pitchFamily="18" charset="0"/>
                <a:cs typeface="Courier New" panose="02070309020205020404" pitchFamily="49" charset="0"/>
              </a:rPr>
              <a:t>NEW YORK CITY RESIDENCY</a:t>
            </a:r>
            <a:endParaRPr lang="en-US" sz="1200" dirty="0">
              <a:effectLst/>
              <a:highlight>
                <a:srgbClr val="FFFFFF"/>
              </a:highligh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IDNYC</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Utility Bill</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Section 8 Award Letter</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Driver’s License</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Rent Receipt</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NYCHA Certificate</a:t>
            </a:r>
          </a:p>
          <a:p>
            <a:pPr marL="342900" marR="0" lvl="0" indent="-342900">
              <a:lnSpc>
                <a:spcPct val="115000"/>
              </a:lnSpc>
              <a:spcBef>
                <a:spcPts val="0"/>
              </a:spcBef>
              <a:spcAft>
                <a:spcPts val="10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CFWB-067 Residency Attestation</a:t>
            </a:r>
          </a:p>
          <a:p>
            <a:endParaRPr lang="en-US" sz="800" dirty="0"/>
          </a:p>
        </p:txBody>
      </p:sp>
      <p:grpSp>
        <p:nvGrpSpPr>
          <p:cNvPr id="6" name="Group 5">
            <a:extLst>
              <a:ext uri="{FF2B5EF4-FFF2-40B4-BE49-F238E27FC236}">
                <a16:creationId xmlns:a16="http://schemas.microsoft.com/office/drawing/2014/main" id="{F0FDC761-3F41-677D-FDFE-CD1CE29C6881}"/>
              </a:ext>
            </a:extLst>
          </p:cNvPr>
          <p:cNvGrpSpPr/>
          <p:nvPr/>
        </p:nvGrpSpPr>
        <p:grpSpPr>
          <a:xfrm>
            <a:off x="3852906" y="133165"/>
            <a:ext cx="4421967" cy="1364713"/>
            <a:chOff x="3852906" y="133165"/>
            <a:chExt cx="4421967" cy="1364713"/>
          </a:xfrm>
        </p:grpSpPr>
        <p:grpSp>
          <p:nvGrpSpPr>
            <p:cNvPr id="2" name="Group 1">
              <a:extLst>
                <a:ext uri="{FF2B5EF4-FFF2-40B4-BE49-F238E27FC236}">
                  <a16:creationId xmlns:a16="http://schemas.microsoft.com/office/drawing/2014/main" id="{40C875A5-DA22-2CFE-3ED6-98E6097AE868}"/>
                </a:ext>
              </a:extLst>
            </p:cNvPr>
            <p:cNvGrpSpPr/>
            <p:nvPr/>
          </p:nvGrpSpPr>
          <p:grpSpPr>
            <a:xfrm>
              <a:off x="3852906" y="133165"/>
              <a:ext cx="4208015" cy="994298"/>
              <a:chOff x="3879539" y="1553591"/>
              <a:chExt cx="4208015" cy="994298"/>
            </a:xfrm>
          </p:grpSpPr>
          <p:pic>
            <p:nvPicPr>
              <p:cNvPr id="1028" name="Picture 4" descr="Pencil Clipart Horizontal">
                <a:extLst>
                  <a:ext uri="{FF2B5EF4-FFF2-40B4-BE49-F238E27FC236}">
                    <a16:creationId xmlns:a16="http://schemas.microsoft.com/office/drawing/2014/main" id="{21785981-3048-579A-42EC-410702CFF66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0056" r="965" b="29386"/>
              <a:stretch/>
            </p:blipFill>
            <p:spPr bwMode="auto">
              <a:xfrm rot="10800000">
                <a:off x="3879539" y="1553591"/>
                <a:ext cx="4208015" cy="99429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C10E31F-9A30-F148-9A2C-3C88F3D98D49}"/>
                  </a:ext>
                </a:extLst>
              </p:cNvPr>
              <p:cNvSpPr txBox="1"/>
              <p:nvPr/>
            </p:nvSpPr>
            <p:spPr>
              <a:xfrm>
                <a:off x="4473686" y="1680150"/>
                <a:ext cx="3075581" cy="630942"/>
              </a:xfrm>
              <a:prstGeom prst="rect">
                <a:avLst/>
              </a:prstGeom>
              <a:noFill/>
            </p:spPr>
            <p:txBody>
              <a:bodyPr wrap="square" rtlCol="0">
                <a:spAutoFit/>
              </a:bodyPr>
              <a:lstStyle/>
              <a:p>
                <a:r>
                  <a:rPr lang="en-US" sz="3500" dirty="0">
                    <a:latin typeface="Bubblegum Sans" panose="02000506000000020004" pitchFamily="2" charset="0"/>
                  </a:rPr>
                  <a:t>Re-certification</a:t>
                </a:r>
              </a:p>
            </p:txBody>
          </p:sp>
        </p:grpSp>
        <p:sp>
          <p:nvSpPr>
            <p:cNvPr id="3" name="TextBox 2">
              <a:extLst>
                <a:ext uri="{FF2B5EF4-FFF2-40B4-BE49-F238E27FC236}">
                  <a16:creationId xmlns:a16="http://schemas.microsoft.com/office/drawing/2014/main" id="{D84D13CA-D0DD-61D3-1C0E-8C6E9A21B5DD}"/>
                </a:ext>
              </a:extLst>
            </p:cNvPr>
            <p:cNvSpPr txBox="1"/>
            <p:nvPr/>
          </p:nvSpPr>
          <p:spPr>
            <a:xfrm>
              <a:off x="7290926" y="974658"/>
              <a:ext cx="983947" cy="523220"/>
            </a:xfrm>
            <a:prstGeom prst="rect">
              <a:avLst/>
            </a:prstGeom>
            <a:noFill/>
          </p:spPr>
          <p:txBody>
            <a:bodyPr wrap="square" rtlCol="0">
              <a:spAutoFit/>
            </a:bodyPr>
            <a:lstStyle/>
            <a:p>
              <a:r>
                <a:rPr lang="en-US" sz="2800" dirty="0">
                  <a:latin typeface="Bubblegum Sans" panose="02000506000000020004" pitchFamily="2" charset="0"/>
                </a:rPr>
                <a:t>List</a:t>
              </a:r>
            </a:p>
          </p:txBody>
        </p:sp>
        <p:pic>
          <p:nvPicPr>
            <p:cNvPr id="5" name="Picture 2" descr="Checklist flat line color isolated vector object. To do list with tasks.  Text on paper. Editable clip art image on white background. Simple outline  cartoon spot illustration for web design 28248258 Vector">
              <a:extLst>
                <a:ext uri="{FF2B5EF4-FFF2-40B4-BE49-F238E27FC236}">
                  <a16:creationId xmlns:a16="http://schemas.microsoft.com/office/drawing/2014/main" id="{D2B10386-64E3-99A3-4399-452B8931FA8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055" t="39355" r="57526" b="40644"/>
            <a:stretch/>
          </p:blipFill>
          <p:spPr bwMode="auto">
            <a:xfrm rot="20311475">
              <a:off x="7459779" y="734235"/>
              <a:ext cx="348331" cy="3175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id="{C0F9F0D6-F467-A0DD-E3F9-C7F994DFED5E}"/>
              </a:ext>
            </a:extLst>
          </p:cNvPr>
          <p:cNvSpPr txBox="1"/>
          <p:nvPr/>
        </p:nvSpPr>
        <p:spPr>
          <a:xfrm>
            <a:off x="8950731" y="2185625"/>
            <a:ext cx="2974033" cy="2824363"/>
          </a:xfrm>
          <a:prstGeom prst="rect">
            <a:avLst/>
          </a:prstGeom>
          <a:noFill/>
        </p:spPr>
        <p:txBody>
          <a:bodyPr wrap="square" rtlCol="0">
            <a:spAutoFit/>
          </a:bodyPr>
          <a:lstStyle/>
          <a:p>
            <a:pPr marL="0" marR="0" algn="ctr">
              <a:lnSpc>
                <a:spcPts val="1610"/>
              </a:lnSpc>
              <a:spcBef>
                <a:spcPts val="0"/>
              </a:spcBef>
              <a:spcAft>
                <a:spcPts val="1000"/>
              </a:spcAft>
            </a:pPr>
            <a:r>
              <a:rPr lang="en-US" sz="1200" b="1" cap="all" dirty="0">
                <a:solidFill>
                  <a:srgbClr val="3B3B3B"/>
                </a:solidFill>
                <a:effectLst/>
                <a:highlight>
                  <a:srgbClr val="FFFFFF"/>
                </a:highlight>
                <a:latin typeface="Courier New" panose="02070309020205020404" pitchFamily="49" charset="0"/>
                <a:ea typeface="Times New Roman" panose="02020603050405020304" pitchFamily="18" charset="0"/>
                <a:cs typeface="Courier New" panose="02070309020205020404" pitchFamily="49" charset="0"/>
              </a:rPr>
              <a:t>CHILD’S RELATIONSHIP TO PARENT/APPLICANT</a:t>
            </a:r>
            <a:endParaRPr lang="en-US" sz="1200" dirty="0">
              <a:effectLst/>
              <a:highlight>
                <a:srgbClr val="FFFFFF"/>
              </a:highligh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Birth Certificate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Adoption Record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Baptismal Record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Passport with parent’s Signature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Court Order for Legal Guardian with Financial Responsibility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Letter of Guardianship </a:t>
            </a:r>
          </a:p>
          <a:p>
            <a:pPr marL="342900" marR="0" lvl="0" indent="-342900">
              <a:lnSpc>
                <a:spcPct val="115000"/>
              </a:lnSpc>
              <a:spcBef>
                <a:spcPts val="0"/>
              </a:spcBef>
              <a:spcAft>
                <a:spcPts val="10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Other – CFWB-058 Caretaker Attestation </a:t>
            </a:r>
          </a:p>
          <a:p>
            <a:endParaRPr lang="es-419" sz="1000" dirty="0"/>
          </a:p>
        </p:txBody>
      </p:sp>
      <p:sp>
        <p:nvSpPr>
          <p:cNvPr id="11" name="TextBox 10">
            <a:extLst>
              <a:ext uri="{FF2B5EF4-FFF2-40B4-BE49-F238E27FC236}">
                <a16:creationId xmlns:a16="http://schemas.microsoft.com/office/drawing/2014/main" id="{4E8498B2-80F4-1AAB-B275-B6936583CCCF}"/>
              </a:ext>
            </a:extLst>
          </p:cNvPr>
          <p:cNvSpPr txBox="1"/>
          <p:nvPr/>
        </p:nvSpPr>
        <p:spPr>
          <a:xfrm>
            <a:off x="6096000" y="2185625"/>
            <a:ext cx="2672173" cy="1951175"/>
          </a:xfrm>
          <a:prstGeom prst="rect">
            <a:avLst/>
          </a:prstGeom>
          <a:noFill/>
        </p:spPr>
        <p:txBody>
          <a:bodyPr wrap="square" rtlCol="0">
            <a:spAutoFit/>
          </a:bodyPr>
          <a:lstStyle/>
          <a:p>
            <a:pPr marL="0" marR="0" algn="ctr">
              <a:lnSpc>
                <a:spcPts val="2010"/>
              </a:lnSpc>
              <a:spcBef>
                <a:spcPts val="0"/>
              </a:spcBef>
              <a:spcAft>
                <a:spcPts val="1000"/>
              </a:spcAft>
            </a:pPr>
            <a:r>
              <a:rPr lang="en-US" sz="1200" b="1" cap="all" dirty="0">
                <a:solidFill>
                  <a:srgbClr val="3B3B3B"/>
                </a:solidFill>
                <a:effectLst/>
                <a:highlight>
                  <a:srgbClr val="FFFFFF"/>
                </a:highlight>
                <a:latin typeface="Courier New" panose="02070309020205020404" pitchFamily="49" charset="0"/>
                <a:ea typeface="Times New Roman" panose="02020603050405020304" pitchFamily="18" charset="0"/>
                <a:cs typeface="Courier New" panose="02070309020205020404" pitchFamily="49" charset="0"/>
              </a:rPr>
              <a:t>AGE</a:t>
            </a:r>
            <a:endParaRPr lang="en-US" sz="1200" dirty="0">
              <a:effectLst/>
              <a:highlight>
                <a:srgbClr val="FFFFFF"/>
              </a:highligh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 Birth Certificate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Adoption Record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Baptismal Record</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Alien Registration Card </a:t>
            </a:r>
          </a:p>
          <a:p>
            <a:pPr marL="342900" marR="0" lvl="0" indent="-342900">
              <a:lnSpc>
                <a:spcPct val="115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 Passport </a:t>
            </a:r>
          </a:p>
          <a:p>
            <a:pPr marL="342900" marR="0" lvl="0" indent="-342900">
              <a:lnSpc>
                <a:spcPct val="115000"/>
              </a:lnSpc>
              <a:spcBef>
                <a:spcPts val="0"/>
              </a:spcBef>
              <a:spcAft>
                <a:spcPts val="10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Official hospital documentation pf the child’s birth </a:t>
            </a:r>
          </a:p>
        </p:txBody>
      </p:sp>
      <p:pic>
        <p:nvPicPr>
          <p:cNvPr id="13" name="Picture 12">
            <a:extLst>
              <a:ext uri="{FF2B5EF4-FFF2-40B4-BE49-F238E27FC236}">
                <a16:creationId xmlns:a16="http://schemas.microsoft.com/office/drawing/2014/main" id="{D78F482D-F33B-FF75-1A35-B84E0A2B4164}"/>
              </a:ext>
            </a:extLst>
          </p:cNvPr>
          <p:cNvPicPr>
            <a:picLocks noChangeAspect="1"/>
          </p:cNvPicPr>
          <p:nvPr/>
        </p:nvPicPr>
        <p:blipFill>
          <a:blip r:embed="rId4"/>
          <a:stretch>
            <a:fillRect/>
          </a:stretch>
        </p:blipFill>
        <p:spPr>
          <a:xfrm>
            <a:off x="184209" y="78279"/>
            <a:ext cx="1561286" cy="1693307"/>
          </a:xfrm>
          <a:prstGeom prst="rect">
            <a:avLst/>
          </a:prstGeom>
        </p:spPr>
      </p:pic>
      <p:pic>
        <p:nvPicPr>
          <p:cNvPr id="14" name="Picture 13">
            <a:extLst>
              <a:ext uri="{FF2B5EF4-FFF2-40B4-BE49-F238E27FC236}">
                <a16:creationId xmlns:a16="http://schemas.microsoft.com/office/drawing/2014/main" id="{C6EE76FE-54D6-26E5-1A51-D0370BAED6DA}"/>
              </a:ext>
            </a:extLst>
          </p:cNvPr>
          <p:cNvPicPr>
            <a:picLocks noChangeAspect="1"/>
          </p:cNvPicPr>
          <p:nvPr/>
        </p:nvPicPr>
        <p:blipFill>
          <a:blip r:embed="rId5"/>
          <a:stretch>
            <a:fillRect/>
          </a:stretch>
        </p:blipFill>
        <p:spPr>
          <a:xfrm>
            <a:off x="10973706" y="5686458"/>
            <a:ext cx="951058" cy="1042506"/>
          </a:xfrm>
          <a:prstGeom prst="rect">
            <a:avLst/>
          </a:prstGeom>
        </p:spPr>
      </p:pic>
      <p:pic>
        <p:nvPicPr>
          <p:cNvPr id="10" name="Picture 9">
            <a:extLst>
              <a:ext uri="{FF2B5EF4-FFF2-40B4-BE49-F238E27FC236}">
                <a16:creationId xmlns:a16="http://schemas.microsoft.com/office/drawing/2014/main" id="{C0AAC1B6-D19D-A3D1-CA6E-CB9A658A730A}"/>
              </a:ext>
            </a:extLst>
          </p:cNvPr>
          <p:cNvPicPr>
            <a:picLocks noChangeAspect="1"/>
          </p:cNvPicPr>
          <p:nvPr/>
        </p:nvPicPr>
        <p:blipFill>
          <a:blip r:embed="rId6"/>
          <a:stretch>
            <a:fillRect/>
          </a:stretch>
        </p:blipFill>
        <p:spPr>
          <a:xfrm>
            <a:off x="1490495" y="4854808"/>
            <a:ext cx="8532397" cy="1631941"/>
          </a:xfrm>
          <a:prstGeom prst="rect">
            <a:avLst/>
          </a:prstGeom>
        </p:spPr>
      </p:pic>
      <p:sp>
        <p:nvSpPr>
          <p:cNvPr id="15" name="TextBox 14">
            <a:extLst>
              <a:ext uri="{FF2B5EF4-FFF2-40B4-BE49-F238E27FC236}">
                <a16:creationId xmlns:a16="http://schemas.microsoft.com/office/drawing/2014/main" id="{874F204D-12FD-B2D3-6D75-FC8060BE38BD}"/>
              </a:ext>
            </a:extLst>
          </p:cNvPr>
          <p:cNvSpPr txBox="1"/>
          <p:nvPr/>
        </p:nvSpPr>
        <p:spPr>
          <a:xfrm>
            <a:off x="3622625" y="4572670"/>
            <a:ext cx="4288250" cy="276999"/>
          </a:xfrm>
          <a:prstGeom prst="rect">
            <a:avLst/>
          </a:prstGeom>
          <a:noFill/>
        </p:spPr>
        <p:txBody>
          <a:bodyPr wrap="square">
            <a:spAutoFit/>
          </a:bodyPr>
          <a:lstStyle/>
          <a:p>
            <a:pPr algn="ctr"/>
            <a:r>
              <a:rPr lang="en-US" sz="1200" b="1" dirty="0">
                <a:latin typeface="Courier New" panose="02070309020205020404" pitchFamily="49" charset="0"/>
                <a:cs typeface="Courier New" panose="02070309020205020404" pitchFamily="49" charset="0"/>
              </a:rPr>
              <a:t>DOCUMENTATION - INCOME AND REASON FOR CARE</a:t>
            </a:r>
          </a:p>
        </p:txBody>
      </p:sp>
      <p:sp>
        <p:nvSpPr>
          <p:cNvPr id="19" name="TextBox 18">
            <a:extLst>
              <a:ext uri="{FF2B5EF4-FFF2-40B4-BE49-F238E27FC236}">
                <a16:creationId xmlns:a16="http://schemas.microsoft.com/office/drawing/2014/main" id="{A155F4F8-9DEB-E09D-B167-BBC8AB903435}"/>
              </a:ext>
            </a:extLst>
          </p:cNvPr>
          <p:cNvSpPr txBox="1"/>
          <p:nvPr/>
        </p:nvSpPr>
        <p:spPr>
          <a:xfrm>
            <a:off x="3276889" y="6265329"/>
            <a:ext cx="5131293" cy="276999"/>
          </a:xfrm>
          <a:prstGeom prst="rect">
            <a:avLst/>
          </a:prstGeom>
          <a:noFill/>
        </p:spPr>
        <p:txBody>
          <a:bodyPr wrap="square">
            <a:spAutoFit/>
          </a:bodyPr>
          <a:lstStyle/>
          <a:p>
            <a:r>
              <a:rPr lang="en-US" sz="1200" b="1" i="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CFWB-015 - Referral to Employer for Employee Income Information</a:t>
            </a:r>
            <a:r>
              <a:rPr lang="en-US" sz="1200" b="1" i="1" dirty="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 Paystub</a:t>
            </a:r>
            <a:endParaRPr lang="en-US" sz="1200" dirty="0"/>
          </a:p>
        </p:txBody>
      </p:sp>
      <p:pic>
        <p:nvPicPr>
          <p:cNvPr id="2050" name="Picture 2" descr="Circled Numbers Images – Browse 524,256 Stock Photos, Vectors, and Video |  Adobe Stock">
            <a:extLst>
              <a:ext uri="{FF2B5EF4-FFF2-40B4-BE49-F238E27FC236}">
                <a16:creationId xmlns:a16="http://schemas.microsoft.com/office/drawing/2014/main" id="{F8FCB57A-848D-35A6-777D-3DBA07817C8A}"/>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r="68408" b="67721"/>
          <a:stretch/>
        </p:blipFill>
        <p:spPr bwMode="auto">
          <a:xfrm>
            <a:off x="1651722" y="1639796"/>
            <a:ext cx="584622" cy="59077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Circled Numbers Images – Browse 524,256 Stock Photos, Vectors, and Video |  Adobe Stock">
            <a:extLst>
              <a:ext uri="{FF2B5EF4-FFF2-40B4-BE49-F238E27FC236}">
                <a16:creationId xmlns:a16="http://schemas.microsoft.com/office/drawing/2014/main" id="{785CC89C-16F1-BEB2-535D-9FE5490127CA}"/>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4011" t="33443" r="34397" b="34278"/>
          <a:stretch/>
        </p:blipFill>
        <p:spPr bwMode="auto">
          <a:xfrm>
            <a:off x="1736617" y="5225029"/>
            <a:ext cx="584622" cy="590772"/>
          </a:xfrm>
          <a:prstGeom prst="rect">
            <a:avLst/>
          </a:prstGeom>
          <a:noFill/>
          <a:extLst>
            <a:ext uri="{909E8E84-426E-40DD-AFC4-6F175D3DCCD1}">
              <a14:hiddenFill xmlns:a14="http://schemas.microsoft.com/office/drawing/2010/main">
                <a:solidFill>
                  <a:srgbClr val="FFFFFF"/>
                </a:solidFill>
              </a14:hiddenFill>
            </a:ext>
          </a:extLst>
        </p:spPr>
      </p:pic>
      <p:pic>
        <p:nvPicPr>
          <p:cNvPr id="2048" name="Picture 2" descr="Circled Numbers Images – Browse 524,256 Stock Photos, Vectors, and Video |  Adobe Stock">
            <a:extLst>
              <a:ext uri="{FF2B5EF4-FFF2-40B4-BE49-F238E27FC236}">
                <a16:creationId xmlns:a16="http://schemas.microsoft.com/office/drawing/2014/main" id="{32EDADFB-D9B1-3146-1B79-B8E31E8F0DB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69035" t="-470" r="-627" b="68191"/>
          <a:stretch/>
        </p:blipFill>
        <p:spPr bwMode="auto">
          <a:xfrm>
            <a:off x="7139775" y="1635820"/>
            <a:ext cx="584622" cy="590772"/>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2" descr="Circled Numbers Images – Browse 524,256 Stock Photos, Vectors, and Video |  Adobe Stock">
            <a:extLst>
              <a:ext uri="{FF2B5EF4-FFF2-40B4-BE49-F238E27FC236}">
                <a16:creationId xmlns:a16="http://schemas.microsoft.com/office/drawing/2014/main" id="{CBBB1CFF-E371-0C86-E4DB-E95FA98218D9}"/>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3997" t="-1237" r="34411" b="68958"/>
          <a:stretch/>
        </p:blipFill>
        <p:spPr bwMode="auto">
          <a:xfrm>
            <a:off x="4067168" y="1644413"/>
            <a:ext cx="584622" cy="59077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2" descr="Circled Numbers Images – Browse 524,256 Stock Photos, Vectors, and Video |  Adobe Stock">
            <a:extLst>
              <a:ext uri="{FF2B5EF4-FFF2-40B4-BE49-F238E27FC236}">
                <a16:creationId xmlns:a16="http://schemas.microsoft.com/office/drawing/2014/main" id="{3BB16EC0-72B0-C6D4-C0BF-87D504ACAA5A}"/>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33391" r="68408" b="34330"/>
          <a:stretch/>
        </p:blipFill>
        <p:spPr bwMode="auto">
          <a:xfrm>
            <a:off x="10119706" y="1635820"/>
            <a:ext cx="584622" cy="590772"/>
          </a:xfrm>
          <a:prstGeom prst="rect">
            <a:avLst/>
          </a:prstGeom>
          <a:noFill/>
          <a:extLst>
            <a:ext uri="{909E8E84-426E-40DD-AFC4-6F175D3DCCD1}">
              <a14:hiddenFill xmlns:a14="http://schemas.microsoft.com/office/drawing/2010/main">
                <a:solidFill>
                  <a:srgbClr val="FFFFFF"/>
                </a:solidFill>
              </a14:hiddenFill>
            </a:ext>
          </a:extLst>
        </p:spPr>
      </p:pic>
      <p:grpSp>
        <p:nvGrpSpPr>
          <p:cNvPr id="2052" name="Group 2051">
            <a:extLst>
              <a:ext uri="{FF2B5EF4-FFF2-40B4-BE49-F238E27FC236}">
                <a16:creationId xmlns:a16="http://schemas.microsoft.com/office/drawing/2014/main" id="{08C5C3E2-9D11-895F-0F42-AC9DF06D2102}"/>
              </a:ext>
            </a:extLst>
          </p:cNvPr>
          <p:cNvGrpSpPr/>
          <p:nvPr/>
        </p:nvGrpSpPr>
        <p:grpSpPr>
          <a:xfrm>
            <a:off x="0" y="0"/>
            <a:ext cx="12192000" cy="6858000"/>
            <a:chOff x="0" y="0"/>
            <a:chExt cx="12192000" cy="6858000"/>
          </a:xfrm>
        </p:grpSpPr>
        <p:cxnSp>
          <p:nvCxnSpPr>
            <p:cNvPr id="2053" name="Straight Connector 2052">
              <a:extLst>
                <a:ext uri="{FF2B5EF4-FFF2-40B4-BE49-F238E27FC236}">
                  <a16:creationId xmlns:a16="http://schemas.microsoft.com/office/drawing/2014/main" id="{4C95A1AC-9EC7-63A3-8AF4-57CB68270326}"/>
                </a:ext>
              </a:extLst>
            </p:cNvPr>
            <p:cNvCxnSpPr>
              <a:cxnSpLocks/>
            </p:cNvCxnSpPr>
            <p:nvPr/>
          </p:nvCxnSpPr>
          <p:spPr>
            <a:xfrm flipV="1">
              <a:off x="0" y="0"/>
              <a:ext cx="12192000" cy="133164"/>
            </a:xfrm>
            <a:prstGeom prst="line">
              <a:avLst/>
            </a:prstGeom>
          </p:spPr>
          <p:style>
            <a:lnRef idx="1">
              <a:schemeClr val="accent6"/>
            </a:lnRef>
            <a:fillRef idx="0">
              <a:schemeClr val="accent6"/>
            </a:fillRef>
            <a:effectRef idx="0">
              <a:schemeClr val="accent6"/>
            </a:effectRef>
            <a:fontRef idx="minor">
              <a:schemeClr val="tx1"/>
            </a:fontRef>
          </p:style>
        </p:cxnSp>
        <p:cxnSp>
          <p:nvCxnSpPr>
            <p:cNvPr id="2054" name="Straight Connector 2053">
              <a:extLst>
                <a:ext uri="{FF2B5EF4-FFF2-40B4-BE49-F238E27FC236}">
                  <a16:creationId xmlns:a16="http://schemas.microsoft.com/office/drawing/2014/main" id="{8D9BC078-917C-6080-D7B6-0AE790F1390F}"/>
                </a:ext>
              </a:extLst>
            </p:cNvPr>
            <p:cNvCxnSpPr/>
            <p:nvPr/>
          </p:nvCxnSpPr>
          <p:spPr>
            <a:xfrm flipH="1" flipV="1">
              <a:off x="12082509" y="0"/>
              <a:ext cx="109491" cy="68580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55" name="Straight Connector 2054">
              <a:extLst>
                <a:ext uri="{FF2B5EF4-FFF2-40B4-BE49-F238E27FC236}">
                  <a16:creationId xmlns:a16="http://schemas.microsoft.com/office/drawing/2014/main" id="{4A0CAC81-E812-D5A1-7724-60DFCB9B4288}"/>
                </a:ext>
              </a:extLst>
            </p:cNvPr>
            <p:cNvCxnSpPr/>
            <p:nvPr/>
          </p:nvCxnSpPr>
          <p:spPr>
            <a:xfrm flipH="1">
              <a:off x="0" y="6728964"/>
              <a:ext cx="12192000" cy="129036"/>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056" name="Straight Connector 2055">
              <a:extLst>
                <a:ext uri="{FF2B5EF4-FFF2-40B4-BE49-F238E27FC236}">
                  <a16:creationId xmlns:a16="http://schemas.microsoft.com/office/drawing/2014/main" id="{8EC2D275-9C09-3DC3-CC49-F0172244669A}"/>
                </a:ext>
              </a:extLst>
            </p:cNvPr>
            <p:cNvCxnSpPr/>
            <p:nvPr/>
          </p:nvCxnSpPr>
          <p:spPr>
            <a:xfrm flipH="1">
              <a:off x="0" y="129036"/>
              <a:ext cx="106532" cy="6728964"/>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2077" name="Picture 2076">
            <a:extLst>
              <a:ext uri="{FF2B5EF4-FFF2-40B4-BE49-F238E27FC236}">
                <a16:creationId xmlns:a16="http://schemas.microsoft.com/office/drawing/2014/main" id="{842B595C-411C-4553-B32B-C09F3095199C}"/>
              </a:ext>
            </a:extLst>
          </p:cNvPr>
          <p:cNvPicPr>
            <a:picLocks noChangeAspect="1"/>
          </p:cNvPicPr>
          <p:nvPr/>
        </p:nvPicPr>
        <p:blipFill rotWithShape="1">
          <a:blip r:embed="rId8">
            <a:duotone>
              <a:schemeClr val="bg2">
                <a:shade val="45000"/>
                <a:satMod val="135000"/>
              </a:schemeClr>
              <a:prstClr val="white"/>
            </a:duotone>
          </a:blip>
          <a:srcRect l="3613" t="6527" r="83655" b="69506"/>
          <a:stretch/>
        </p:blipFill>
        <p:spPr>
          <a:xfrm>
            <a:off x="2106742" y="378906"/>
            <a:ext cx="692458" cy="639192"/>
          </a:xfrm>
          <a:prstGeom prst="rect">
            <a:avLst/>
          </a:prstGeom>
        </p:spPr>
      </p:pic>
      <p:pic>
        <p:nvPicPr>
          <p:cNvPr id="2078" name="Picture 2077">
            <a:extLst>
              <a:ext uri="{FF2B5EF4-FFF2-40B4-BE49-F238E27FC236}">
                <a16:creationId xmlns:a16="http://schemas.microsoft.com/office/drawing/2014/main" id="{C4157A83-9FF5-E2AB-2B1E-8C8995ED07E0}"/>
              </a:ext>
            </a:extLst>
          </p:cNvPr>
          <p:cNvPicPr>
            <a:picLocks noChangeAspect="1"/>
          </p:cNvPicPr>
          <p:nvPr/>
        </p:nvPicPr>
        <p:blipFill rotWithShape="1">
          <a:blip r:embed="rId8">
            <a:duotone>
              <a:schemeClr val="bg2">
                <a:shade val="45000"/>
                <a:satMod val="135000"/>
              </a:schemeClr>
              <a:prstClr val="white"/>
            </a:duotone>
          </a:blip>
          <a:srcRect l="3348" t="59584" r="83920" b="16449"/>
          <a:stretch/>
        </p:blipFill>
        <p:spPr>
          <a:xfrm>
            <a:off x="10496857" y="367349"/>
            <a:ext cx="692458" cy="639192"/>
          </a:xfrm>
          <a:prstGeom prst="rect">
            <a:avLst/>
          </a:prstGeom>
        </p:spPr>
      </p:pic>
      <p:pic>
        <p:nvPicPr>
          <p:cNvPr id="2079" name="Picture 2078">
            <a:extLst>
              <a:ext uri="{FF2B5EF4-FFF2-40B4-BE49-F238E27FC236}">
                <a16:creationId xmlns:a16="http://schemas.microsoft.com/office/drawing/2014/main" id="{3543AC63-DF5B-CD38-FC29-C8C0EA179073}"/>
              </a:ext>
            </a:extLst>
          </p:cNvPr>
          <p:cNvPicPr>
            <a:picLocks noChangeAspect="1"/>
          </p:cNvPicPr>
          <p:nvPr/>
        </p:nvPicPr>
        <p:blipFill rotWithShape="1">
          <a:blip r:embed="rId8">
            <a:duotone>
              <a:schemeClr val="bg2">
                <a:shade val="45000"/>
                <a:satMod val="135000"/>
              </a:schemeClr>
              <a:prstClr val="white"/>
            </a:duotone>
          </a:blip>
          <a:srcRect l="43634" t="61539" r="43634" b="14494"/>
          <a:stretch/>
        </p:blipFill>
        <p:spPr>
          <a:xfrm>
            <a:off x="9922785" y="5268100"/>
            <a:ext cx="692458" cy="639192"/>
          </a:xfrm>
          <a:prstGeom prst="rect">
            <a:avLst/>
          </a:prstGeom>
        </p:spPr>
      </p:pic>
      <p:pic>
        <p:nvPicPr>
          <p:cNvPr id="1024" name="Picture 1023">
            <a:extLst>
              <a:ext uri="{FF2B5EF4-FFF2-40B4-BE49-F238E27FC236}">
                <a16:creationId xmlns:a16="http://schemas.microsoft.com/office/drawing/2014/main" id="{6963586E-6AE9-5A58-64B3-64C7151B93BE}"/>
              </a:ext>
            </a:extLst>
          </p:cNvPr>
          <p:cNvPicPr>
            <a:picLocks noChangeAspect="1"/>
          </p:cNvPicPr>
          <p:nvPr/>
        </p:nvPicPr>
        <p:blipFill rotWithShape="1">
          <a:blip r:embed="rId8">
            <a:duotone>
              <a:schemeClr val="bg2">
                <a:shade val="45000"/>
                <a:satMod val="135000"/>
              </a:schemeClr>
              <a:prstClr val="white"/>
            </a:duotone>
          </a:blip>
          <a:srcRect l="31218" t="5597" r="56050" b="70436"/>
          <a:stretch/>
        </p:blipFill>
        <p:spPr>
          <a:xfrm>
            <a:off x="272394" y="5996454"/>
            <a:ext cx="692458" cy="639192"/>
          </a:xfrm>
          <a:prstGeom prst="rect">
            <a:avLst/>
          </a:prstGeom>
        </p:spPr>
      </p:pic>
      <p:pic>
        <p:nvPicPr>
          <p:cNvPr id="1025" name="Picture 1024">
            <a:extLst>
              <a:ext uri="{FF2B5EF4-FFF2-40B4-BE49-F238E27FC236}">
                <a16:creationId xmlns:a16="http://schemas.microsoft.com/office/drawing/2014/main" id="{6C24A6BE-FDAA-60EF-25B8-025BEE02F2FD}"/>
              </a:ext>
            </a:extLst>
          </p:cNvPr>
          <p:cNvPicPr>
            <a:picLocks noChangeAspect="1"/>
          </p:cNvPicPr>
          <p:nvPr/>
        </p:nvPicPr>
        <p:blipFill rotWithShape="1">
          <a:blip r:embed="rId8">
            <a:duotone>
              <a:schemeClr val="bg2">
                <a:shade val="45000"/>
                <a:satMod val="135000"/>
              </a:schemeClr>
              <a:prstClr val="white"/>
            </a:duotone>
          </a:blip>
          <a:srcRect l="16835" t="6868" r="70433" b="69165"/>
          <a:stretch/>
        </p:blipFill>
        <p:spPr>
          <a:xfrm>
            <a:off x="5784874" y="1965734"/>
            <a:ext cx="692458" cy="639192"/>
          </a:xfrm>
          <a:prstGeom prst="rect">
            <a:avLst/>
          </a:prstGeom>
        </p:spPr>
      </p:pic>
      <p:pic>
        <p:nvPicPr>
          <p:cNvPr id="1026" name="Picture 1025">
            <a:extLst>
              <a:ext uri="{FF2B5EF4-FFF2-40B4-BE49-F238E27FC236}">
                <a16:creationId xmlns:a16="http://schemas.microsoft.com/office/drawing/2014/main" id="{B32CA61C-46FB-FA70-7933-4A437BAB481E}"/>
              </a:ext>
            </a:extLst>
          </p:cNvPr>
          <p:cNvPicPr>
            <a:picLocks noChangeAspect="1"/>
          </p:cNvPicPr>
          <p:nvPr/>
        </p:nvPicPr>
        <p:blipFill rotWithShape="1">
          <a:blip r:embed="rId8">
            <a:duotone>
              <a:schemeClr val="bg2">
                <a:shade val="45000"/>
                <a:satMod val="135000"/>
              </a:schemeClr>
              <a:prstClr val="white"/>
            </a:duotone>
          </a:blip>
          <a:srcRect l="70350" t="60744" r="16918" b="15289"/>
          <a:stretch/>
        </p:blipFill>
        <p:spPr>
          <a:xfrm>
            <a:off x="2246588" y="3973401"/>
            <a:ext cx="692458" cy="639192"/>
          </a:xfrm>
          <a:prstGeom prst="rect">
            <a:avLst/>
          </a:prstGeom>
        </p:spPr>
      </p:pic>
      <p:pic>
        <p:nvPicPr>
          <p:cNvPr id="1027" name="Picture 1026">
            <a:extLst>
              <a:ext uri="{FF2B5EF4-FFF2-40B4-BE49-F238E27FC236}">
                <a16:creationId xmlns:a16="http://schemas.microsoft.com/office/drawing/2014/main" id="{FA6DE238-C652-23B3-75F8-D007FE672B7F}"/>
              </a:ext>
            </a:extLst>
          </p:cNvPr>
          <p:cNvPicPr>
            <a:picLocks noChangeAspect="1"/>
          </p:cNvPicPr>
          <p:nvPr/>
        </p:nvPicPr>
        <p:blipFill rotWithShape="1">
          <a:blip r:embed="rId8">
            <a:duotone>
              <a:schemeClr val="bg2">
                <a:shade val="45000"/>
                <a:satMod val="135000"/>
              </a:schemeClr>
              <a:prstClr val="white"/>
            </a:duotone>
          </a:blip>
          <a:srcRect l="84086" t="7211" r="3182" b="68822"/>
          <a:stretch/>
        </p:blipFill>
        <p:spPr>
          <a:xfrm>
            <a:off x="7833172" y="4010859"/>
            <a:ext cx="692458" cy="639192"/>
          </a:xfrm>
          <a:prstGeom prst="rect">
            <a:avLst/>
          </a:prstGeom>
        </p:spPr>
      </p:pic>
    </p:spTree>
    <p:extLst>
      <p:ext uri="{BB962C8B-B14F-4D97-AF65-F5344CB8AC3E}">
        <p14:creationId xmlns:p14="http://schemas.microsoft.com/office/powerpoint/2010/main" val="445735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FE23A97-4278-0CC2-E63B-D12FAEB1F59A}"/>
              </a:ext>
            </a:extLst>
          </p:cNvPr>
          <p:cNvPicPr>
            <a:picLocks noChangeAspect="1"/>
          </p:cNvPicPr>
          <p:nvPr/>
        </p:nvPicPr>
        <p:blipFill>
          <a:blip r:embed="rId2"/>
          <a:stretch>
            <a:fillRect/>
          </a:stretch>
        </p:blipFill>
        <p:spPr>
          <a:xfrm>
            <a:off x="1609400" y="4870077"/>
            <a:ext cx="8630673" cy="1650738"/>
          </a:xfrm>
          <a:prstGeom prst="rect">
            <a:avLst/>
          </a:prstGeom>
        </p:spPr>
      </p:pic>
      <p:pic>
        <p:nvPicPr>
          <p:cNvPr id="1027" name="Picture 1026">
            <a:extLst>
              <a:ext uri="{FF2B5EF4-FFF2-40B4-BE49-F238E27FC236}">
                <a16:creationId xmlns:a16="http://schemas.microsoft.com/office/drawing/2014/main" id="{FA6DE238-C652-23B3-75F8-D007FE672B7F}"/>
              </a:ext>
            </a:extLst>
          </p:cNvPr>
          <p:cNvPicPr>
            <a:picLocks noChangeAspect="1"/>
          </p:cNvPicPr>
          <p:nvPr/>
        </p:nvPicPr>
        <p:blipFill rotWithShape="1">
          <a:blip r:embed="rId3">
            <a:duotone>
              <a:schemeClr val="bg2">
                <a:shade val="45000"/>
                <a:satMod val="135000"/>
              </a:schemeClr>
              <a:prstClr val="white"/>
            </a:duotone>
          </a:blip>
          <a:srcRect l="84086" t="7211" r="3182" b="68822"/>
          <a:stretch/>
        </p:blipFill>
        <p:spPr>
          <a:xfrm>
            <a:off x="7833172" y="4010859"/>
            <a:ext cx="692458" cy="639192"/>
          </a:xfrm>
          <a:prstGeom prst="rect">
            <a:avLst/>
          </a:prstGeom>
        </p:spPr>
      </p:pic>
      <p:pic>
        <p:nvPicPr>
          <p:cNvPr id="1026" name="Picture 1025">
            <a:extLst>
              <a:ext uri="{FF2B5EF4-FFF2-40B4-BE49-F238E27FC236}">
                <a16:creationId xmlns:a16="http://schemas.microsoft.com/office/drawing/2014/main" id="{B32CA61C-46FB-FA70-7933-4A437BAB481E}"/>
              </a:ext>
            </a:extLst>
          </p:cNvPr>
          <p:cNvPicPr>
            <a:picLocks noChangeAspect="1"/>
          </p:cNvPicPr>
          <p:nvPr/>
        </p:nvPicPr>
        <p:blipFill rotWithShape="1">
          <a:blip r:embed="rId3">
            <a:duotone>
              <a:schemeClr val="bg2">
                <a:shade val="45000"/>
                <a:satMod val="135000"/>
              </a:schemeClr>
              <a:prstClr val="white"/>
            </a:duotone>
          </a:blip>
          <a:srcRect l="70350" t="60744" r="16918" b="15289"/>
          <a:stretch/>
        </p:blipFill>
        <p:spPr>
          <a:xfrm>
            <a:off x="2246588" y="3973401"/>
            <a:ext cx="692458" cy="639192"/>
          </a:xfrm>
          <a:prstGeom prst="rect">
            <a:avLst/>
          </a:prstGeom>
        </p:spPr>
      </p:pic>
      <p:sp>
        <p:nvSpPr>
          <p:cNvPr id="8" name="TextBox 7">
            <a:extLst>
              <a:ext uri="{FF2B5EF4-FFF2-40B4-BE49-F238E27FC236}">
                <a16:creationId xmlns:a16="http://schemas.microsoft.com/office/drawing/2014/main" id="{60BC10C3-431B-0A91-53F6-858423B35C36}"/>
              </a:ext>
            </a:extLst>
          </p:cNvPr>
          <p:cNvSpPr txBox="1"/>
          <p:nvPr/>
        </p:nvSpPr>
        <p:spPr>
          <a:xfrm>
            <a:off x="3026188" y="2185625"/>
            <a:ext cx="2762054" cy="1995290"/>
          </a:xfrm>
          <a:prstGeom prst="rect">
            <a:avLst/>
          </a:prstGeom>
          <a:noFill/>
        </p:spPr>
        <p:txBody>
          <a:bodyPr wrap="square" rtlCol="0">
            <a:spAutoFit/>
          </a:bodyPr>
          <a:lstStyle/>
          <a:p>
            <a:pPr marL="0" marR="0" algn="ctr">
              <a:lnSpc>
                <a:spcPts val="2010"/>
              </a:lnSpc>
              <a:spcBef>
                <a:spcPts val="0"/>
              </a:spcBef>
              <a:spcAft>
                <a:spcPts val="1000"/>
              </a:spcAft>
            </a:pPr>
            <a:r>
              <a:rPr lang="es-419" sz="1200" b="1" cap="all" dirty="0">
                <a:solidFill>
                  <a:srgbClr val="3B3B3B"/>
                </a:solidFill>
                <a:highlight>
                  <a:srgbClr val="FFFFFF"/>
                </a:highlight>
                <a:latin typeface="Courier New" panose="02070309020205020404" pitchFamily="49" charset="0"/>
                <a:ea typeface="Calibri" panose="020F0502020204030204" pitchFamily="34" charset="0"/>
                <a:cs typeface="Courier New" panose="02070309020205020404" pitchFamily="49" charset="0"/>
              </a:rPr>
              <a:t>Estatus de inmigración o ciudadanía</a:t>
            </a:r>
            <a:endParaRPr lang="es-419" sz="1200" dirty="0">
              <a:effectLst/>
              <a:highlight>
                <a:srgbClr val="FFFFFF"/>
              </a:highligh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Acta de Nacimiento EEUU</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Tarjeta de Residencia Permanente</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Pasaporte EEUU</a:t>
            </a: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FS-240 (Reporte de Nacimiento fuera de los EEUU de un Ciudadano)</a:t>
            </a:r>
          </a:p>
          <a:p>
            <a:pPr marL="342900" marR="0" lvl="0" indent="-342900">
              <a:lnSpc>
                <a:spcPct val="115000"/>
              </a:lnSpc>
              <a:spcBef>
                <a:spcPts val="0"/>
              </a:spcBef>
              <a:spcAft>
                <a:spcPts val="100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Certificación de Naturalización</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148B1AEF-D2A0-03D9-77B1-7E8A753C9D9F}"/>
              </a:ext>
            </a:extLst>
          </p:cNvPr>
          <p:cNvSpPr txBox="1"/>
          <p:nvPr/>
        </p:nvSpPr>
        <p:spPr>
          <a:xfrm>
            <a:off x="377667" y="2185625"/>
            <a:ext cx="2455270" cy="2427331"/>
          </a:xfrm>
          <a:prstGeom prst="rect">
            <a:avLst/>
          </a:prstGeom>
          <a:noFill/>
        </p:spPr>
        <p:txBody>
          <a:bodyPr wrap="square" rtlCol="0">
            <a:spAutoFit/>
          </a:bodyPr>
          <a:lstStyle/>
          <a:p>
            <a:pPr marL="0" marR="0" algn="ctr">
              <a:lnSpc>
                <a:spcPts val="2010"/>
              </a:lnSpc>
              <a:spcBef>
                <a:spcPts val="0"/>
              </a:spcBef>
              <a:spcAft>
                <a:spcPts val="1000"/>
              </a:spcAft>
            </a:pPr>
            <a:r>
              <a:rPr lang="es-419" sz="1200" b="1" cap="all" dirty="0">
                <a:solidFill>
                  <a:srgbClr val="3B3B3B"/>
                </a:solidFill>
                <a:effectLst/>
                <a:highlight>
                  <a:srgbClr val="FFFFFF"/>
                </a:highlight>
                <a:latin typeface="Courier New" panose="02070309020205020404" pitchFamily="49" charset="0"/>
                <a:ea typeface="Times New Roman" panose="02020603050405020304" pitchFamily="18" charset="0"/>
                <a:cs typeface="Courier New" panose="02070309020205020404" pitchFamily="49" charset="0"/>
              </a:rPr>
              <a:t>Residencia en NEW YORK</a:t>
            </a:r>
            <a:endParaRPr lang="es-419" sz="1200" dirty="0">
              <a:effectLst/>
              <a:highlight>
                <a:srgbClr val="FFFFFF"/>
              </a:highligh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ID NYC</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Factura de Servicios (Bill)</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Carta de Sección 8</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Licencia de Conducir</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Recibos de Renta</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Certificado de NYCHA</a:t>
            </a:r>
          </a:p>
          <a:p>
            <a:pPr marL="342900" marR="0" lvl="0" indent="-342900">
              <a:lnSpc>
                <a:spcPct val="115000"/>
              </a:lnSpc>
              <a:spcBef>
                <a:spcPts val="0"/>
              </a:spcBef>
              <a:spcAft>
                <a:spcPts val="100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CFWB-067 Certificación de Residencia</a:t>
            </a:r>
          </a:p>
          <a:p>
            <a:endParaRPr lang="es-419" sz="800" dirty="0"/>
          </a:p>
        </p:txBody>
      </p:sp>
      <p:grpSp>
        <p:nvGrpSpPr>
          <p:cNvPr id="6" name="Group 5">
            <a:extLst>
              <a:ext uri="{FF2B5EF4-FFF2-40B4-BE49-F238E27FC236}">
                <a16:creationId xmlns:a16="http://schemas.microsoft.com/office/drawing/2014/main" id="{F0FDC761-3F41-677D-FDFE-CD1CE29C6881}"/>
              </a:ext>
            </a:extLst>
          </p:cNvPr>
          <p:cNvGrpSpPr/>
          <p:nvPr/>
        </p:nvGrpSpPr>
        <p:grpSpPr>
          <a:xfrm>
            <a:off x="3852906" y="133165"/>
            <a:ext cx="4421967" cy="1364713"/>
            <a:chOff x="3852906" y="133165"/>
            <a:chExt cx="4421967" cy="1364713"/>
          </a:xfrm>
        </p:grpSpPr>
        <p:grpSp>
          <p:nvGrpSpPr>
            <p:cNvPr id="2" name="Group 1">
              <a:extLst>
                <a:ext uri="{FF2B5EF4-FFF2-40B4-BE49-F238E27FC236}">
                  <a16:creationId xmlns:a16="http://schemas.microsoft.com/office/drawing/2014/main" id="{40C875A5-DA22-2CFE-3ED6-98E6097AE868}"/>
                </a:ext>
              </a:extLst>
            </p:cNvPr>
            <p:cNvGrpSpPr/>
            <p:nvPr/>
          </p:nvGrpSpPr>
          <p:grpSpPr>
            <a:xfrm>
              <a:off x="3852906" y="133165"/>
              <a:ext cx="4208015" cy="994298"/>
              <a:chOff x="3879539" y="1553591"/>
              <a:chExt cx="4208015" cy="994298"/>
            </a:xfrm>
          </p:grpSpPr>
          <p:pic>
            <p:nvPicPr>
              <p:cNvPr id="1028" name="Picture 4" descr="Pencil Clipart Horizontal">
                <a:extLst>
                  <a:ext uri="{FF2B5EF4-FFF2-40B4-BE49-F238E27FC236}">
                    <a16:creationId xmlns:a16="http://schemas.microsoft.com/office/drawing/2014/main" id="{21785981-3048-579A-42EC-410702CFF66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0056" r="965" b="29386"/>
              <a:stretch/>
            </p:blipFill>
            <p:spPr bwMode="auto">
              <a:xfrm rot="10800000">
                <a:off x="3879539" y="1553591"/>
                <a:ext cx="4208015" cy="99429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C10E31F-9A30-F148-9A2C-3C88F3D98D49}"/>
                  </a:ext>
                </a:extLst>
              </p:cNvPr>
              <p:cNvSpPr txBox="1"/>
              <p:nvPr/>
            </p:nvSpPr>
            <p:spPr>
              <a:xfrm>
                <a:off x="4473686" y="1680150"/>
                <a:ext cx="3075581" cy="630942"/>
              </a:xfrm>
              <a:prstGeom prst="rect">
                <a:avLst/>
              </a:prstGeom>
              <a:noFill/>
            </p:spPr>
            <p:txBody>
              <a:bodyPr wrap="square" rtlCol="0">
                <a:spAutoFit/>
              </a:bodyPr>
              <a:lstStyle/>
              <a:p>
                <a:r>
                  <a:rPr lang="es-419" sz="3500" dirty="0" err="1">
                    <a:latin typeface="Bubblegum Sans" panose="02000506000000020004" pitchFamily="2" charset="0"/>
                  </a:rPr>
                  <a:t>Re-certificación</a:t>
                </a:r>
                <a:endParaRPr lang="es-419" sz="3500" dirty="0">
                  <a:latin typeface="Bubblegum Sans" panose="02000506000000020004" pitchFamily="2" charset="0"/>
                </a:endParaRPr>
              </a:p>
            </p:txBody>
          </p:sp>
        </p:grpSp>
        <p:sp>
          <p:nvSpPr>
            <p:cNvPr id="3" name="TextBox 2">
              <a:extLst>
                <a:ext uri="{FF2B5EF4-FFF2-40B4-BE49-F238E27FC236}">
                  <a16:creationId xmlns:a16="http://schemas.microsoft.com/office/drawing/2014/main" id="{D84D13CA-D0DD-61D3-1C0E-8C6E9A21B5DD}"/>
                </a:ext>
              </a:extLst>
            </p:cNvPr>
            <p:cNvSpPr txBox="1"/>
            <p:nvPr/>
          </p:nvSpPr>
          <p:spPr>
            <a:xfrm>
              <a:off x="7290926" y="974658"/>
              <a:ext cx="983947" cy="523220"/>
            </a:xfrm>
            <a:prstGeom prst="rect">
              <a:avLst/>
            </a:prstGeom>
            <a:noFill/>
          </p:spPr>
          <p:txBody>
            <a:bodyPr wrap="square" rtlCol="0">
              <a:spAutoFit/>
            </a:bodyPr>
            <a:lstStyle/>
            <a:p>
              <a:r>
                <a:rPr lang="en-US" sz="2800" dirty="0">
                  <a:latin typeface="Bubblegum Sans" panose="02000506000000020004" pitchFamily="2" charset="0"/>
                </a:rPr>
                <a:t>List</a:t>
              </a:r>
            </a:p>
          </p:txBody>
        </p:sp>
        <p:pic>
          <p:nvPicPr>
            <p:cNvPr id="5" name="Picture 2" descr="Checklist flat line color isolated vector object. To do list with tasks.  Text on paper. Editable clip art image on white background. Simple outline  cartoon spot illustration for web design 28248258 Vector">
              <a:extLst>
                <a:ext uri="{FF2B5EF4-FFF2-40B4-BE49-F238E27FC236}">
                  <a16:creationId xmlns:a16="http://schemas.microsoft.com/office/drawing/2014/main" id="{D2B10386-64E3-99A3-4399-452B8931FA8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5055" t="39355" r="57526" b="40644"/>
            <a:stretch/>
          </p:blipFill>
          <p:spPr bwMode="auto">
            <a:xfrm rot="20311475">
              <a:off x="7459779" y="734235"/>
              <a:ext cx="348331" cy="3175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grpSp>
      <p:sp>
        <p:nvSpPr>
          <p:cNvPr id="9" name="TextBox 8">
            <a:extLst>
              <a:ext uri="{FF2B5EF4-FFF2-40B4-BE49-F238E27FC236}">
                <a16:creationId xmlns:a16="http://schemas.microsoft.com/office/drawing/2014/main" id="{C0F9F0D6-F467-A0DD-E3F9-C7F994DFED5E}"/>
              </a:ext>
            </a:extLst>
          </p:cNvPr>
          <p:cNvSpPr txBox="1"/>
          <p:nvPr/>
        </p:nvSpPr>
        <p:spPr>
          <a:xfrm>
            <a:off x="8950731" y="2185625"/>
            <a:ext cx="2974033" cy="3036729"/>
          </a:xfrm>
          <a:prstGeom prst="rect">
            <a:avLst/>
          </a:prstGeom>
          <a:noFill/>
        </p:spPr>
        <p:txBody>
          <a:bodyPr wrap="square" rtlCol="0">
            <a:spAutoFit/>
          </a:bodyPr>
          <a:lstStyle/>
          <a:p>
            <a:pPr marL="0" marR="0" algn="ctr">
              <a:lnSpc>
                <a:spcPts val="1610"/>
              </a:lnSpc>
              <a:spcBef>
                <a:spcPts val="0"/>
              </a:spcBef>
              <a:spcAft>
                <a:spcPts val="1000"/>
              </a:spcAft>
            </a:pPr>
            <a:r>
              <a:rPr lang="es-419" sz="1200" b="1" cap="all" dirty="0">
                <a:solidFill>
                  <a:srgbClr val="3B3B3B"/>
                </a:solidFill>
                <a:highlight>
                  <a:srgbClr val="FFFFFF"/>
                </a:highlight>
                <a:latin typeface="Courier New" panose="02070309020205020404" pitchFamily="49" charset="0"/>
                <a:ea typeface="Times New Roman" panose="02020603050405020304" pitchFamily="18" charset="0"/>
                <a:cs typeface="Courier New" panose="02070309020205020404" pitchFamily="49" charset="0"/>
              </a:rPr>
              <a:t>Relación del niño/a con el padre/madre/aplicante</a:t>
            </a:r>
            <a:endParaRPr lang="es-419" sz="1200" dirty="0">
              <a:effectLst/>
              <a:highlight>
                <a:srgbClr val="FFFFFF"/>
              </a:highligh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Certificado de Nacimiento</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Registro de Adopción</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Registro de Bautismo</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Pasaporte (Con la firma del Padre o Madre)</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Orden de la Corte (Tutor Legal con Responsabilidad financiera) </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Carta de Tutor Legal</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100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Otros</a:t>
            </a:r>
            <a:r>
              <a:rPr lang="es-419" sz="1200" dirty="0">
                <a:effectLst/>
                <a:latin typeface="Calibri" panose="020F0502020204030204" pitchFamily="34" charset="0"/>
                <a:ea typeface="Calibri" panose="020F0502020204030204" pitchFamily="34" charset="0"/>
                <a:cs typeface="Times New Roman" panose="02020603050405020304" pitchFamily="18" charset="0"/>
              </a:rPr>
              <a:t> – CFWB-058 Certificación del Cuidador/a</a:t>
            </a:r>
          </a:p>
          <a:p>
            <a:endParaRPr lang="es-419" sz="1000" dirty="0"/>
          </a:p>
        </p:txBody>
      </p:sp>
      <p:sp>
        <p:nvSpPr>
          <p:cNvPr id="11" name="TextBox 10">
            <a:extLst>
              <a:ext uri="{FF2B5EF4-FFF2-40B4-BE49-F238E27FC236}">
                <a16:creationId xmlns:a16="http://schemas.microsoft.com/office/drawing/2014/main" id="{4E8498B2-80F4-1AAB-B275-B6936583CCCF}"/>
              </a:ext>
            </a:extLst>
          </p:cNvPr>
          <p:cNvSpPr txBox="1"/>
          <p:nvPr/>
        </p:nvSpPr>
        <p:spPr>
          <a:xfrm>
            <a:off x="6096000" y="2185625"/>
            <a:ext cx="2672173" cy="1951175"/>
          </a:xfrm>
          <a:prstGeom prst="rect">
            <a:avLst/>
          </a:prstGeom>
          <a:noFill/>
        </p:spPr>
        <p:txBody>
          <a:bodyPr wrap="square" rtlCol="0">
            <a:spAutoFit/>
          </a:bodyPr>
          <a:lstStyle/>
          <a:p>
            <a:pPr marL="0" marR="0" algn="ctr">
              <a:lnSpc>
                <a:spcPts val="2010"/>
              </a:lnSpc>
              <a:spcBef>
                <a:spcPts val="0"/>
              </a:spcBef>
              <a:spcAft>
                <a:spcPts val="1000"/>
              </a:spcAft>
            </a:pPr>
            <a:r>
              <a:rPr lang="es-419" sz="1200" b="1" cap="all" dirty="0">
                <a:solidFill>
                  <a:srgbClr val="3B3B3B"/>
                </a:solidFill>
                <a:highlight>
                  <a:srgbClr val="FFFFFF"/>
                </a:highlight>
                <a:latin typeface="Courier New" panose="02070309020205020404" pitchFamily="49" charset="0"/>
                <a:ea typeface="Calibri" panose="020F0502020204030204" pitchFamily="34" charset="0"/>
                <a:cs typeface="Courier New" panose="02070309020205020404" pitchFamily="49" charset="0"/>
              </a:rPr>
              <a:t>edad</a:t>
            </a:r>
            <a:endParaRPr lang="es-419" sz="1200" dirty="0">
              <a:effectLst/>
              <a:highlight>
                <a:srgbClr val="FFFFFF"/>
              </a:highlight>
              <a:latin typeface="Courier New" panose="02070309020205020404" pitchFamily="49" charset="0"/>
              <a:ea typeface="Calibri" panose="020F0502020204030204" pitchFamily="34" charset="0"/>
              <a:cs typeface="Courier New" panose="02070309020205020404" pitchFamily="49"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 Certificado de Nacimiento </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Registro de Adopción</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Registro de Bautismo</a:t>
            </a:r>
            <a:endParaRPr lang="es-419"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Residencia Permanente</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s-419" sz="1200" dirty="0">
                <a:effectLst/>
                <a:latin typeface="Calibri" panose="020F0502020204030204" pitchFamily="34" charset="0"/>
                <a:ea typeface="Calibri" panose="020F0502020204030204" pitchFamily="34" charset="0"/>
                <a:cs typeface="Times New Roman" panose="02020603050405020304" pitchFamily="18" charset="0"/>
              </a:rPr>
              <a:t> Pasaporte </a:t>
            </a:r>
          </a:p>
          <a:p>
            <a:pPr marL="342900" marR="0" lvl="0" indent="-342900">
              <a:lnSpc>
                <a:spcPct val="115000"/>
              </a:lnSpc>
              <a:spcBef>
                <a:spcPts val="0"/>
              </a:spcBef>
              <a:spcAft>
                <a:spcPts val="1000"/>
              </a:spcAft>
              <a:buFont typeface="Symbol" panose="05050102010706020507" pitchFamily="18" charset="2"/>
              <a:buChar char=""/>
            </a:pPr>
            <a:r>
              <a:rPr lang="es-419" sz="1200" dirty="0">
                <a:latin typeface="Calibri" panose="020F0502020204030204" pitchFamily="34" charset="0"/>
                <a:ea typeface="Calibri" panose="020F0502020204030204" pitchFamily="34" charset="0"/>
                <a:cs typeface="Times New Roman" panose="02020603050405020304" pitchFamily="18" charset="0"/>
              </a:rPr>
              <a:t>Documento oficial del Registro de Nacimiento del Hospital</a:t>
            </a:r>
            <a:r>
              <a:rPr lang="es-419" sz="12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13" name="Picture 12">
            <a:extLst>
              <a:ext uri="{FF2B5EF4-FFF2-40B4-BE49-F238E27FC236}">
                <a16:creationId xmlns:a16="http://schemas.microsoft.com/office/drawing/2014/main" id="{D78F482D-F33B-FF75-1A35-B84E0A2B4164}"/>
              </a:ext>
            </a:extLst>
          </p:cNvPr>
          <p:cNvPicPr>
            <a:picLocks noChangeAspect="1"/>
          </p:cNvPicPr>
          <p:nvPr/>
        </p:nvPicPr>
        <p:blipFill>
          <a:blip r:embed="rId6"/>
          <a:stretch>
            <a:fillRect/>
          </a:stretch>
        </p:blipFill>
        <p:spPr>
          <a:xfrm>
            <a:off x="184209" y="78279"/>
            <a:ext cx="1561286" cy="1693307"/>
          </a:xfrm>
          <a:prstGeom prst="rect">
            <a:avLst/>
          </a:prstGeom>
        </p:spPr>
      </p:pic>
      <p:pic>
        <p:nvPicPr>
          <p:cNvPr id="14" name="Picture 13">
            <a:extLst>
              <a:ext uri="{FF2B5EF4-FFF2-40B4-BE49-F238E27FC236}">
                <a16:creationId xmlns:a16="http://schemas.microsoft.com/office/drawing/2014/main" id="{C6EE76FE-54D6-26E5-1A51-D0370BAED6DA}"/>
              </a:ext>
            </a:extLst>
          </p:cNvPr>
          <p:cNvPicPr>
            <a:picLocks noChangeAspect="1"/>
          </p:cNvPicPr>
          <p:nvPr/>
        </p:nvPicPr>
        <p:blipFill>
          <a:blip r:embed="rId7"/>
          <a:stretch>
            <a:fillRect/>
          </a:stretch>
        </p:blipFill>
        <p:spPr>
          <a:xfrm>
            <a:off x="10973706" y="5686458"/>
            <a:ext cx="951058" cy="1042506"/>
          </a:xfrm>
          <a:prstGeom prst="rect">
            <a:avLst/>
          </a:prstGeom>
        </p:spPr>
      </p:pic>
      <p:sp>
        <p:nvSpPr>
          <p:cNvPr id="15" name="TextBox 14">
            <a:extLst>
              <a:ext uri="{FF2B5EF4-FFF2-40B4-BE49-F238E27FC236}">
                <a16:creationId xmlns:a16="http://schemas.microsoft.com/office/drawing/2014/main" id="{874F204D-12FD-B2D3-6D75-FC8060BE38BD}"/>
              </a:ext>
            </a:extLst>
          </p:cNvPr>
          <p:cNvSpPr txBox="1"/>
          <p:nvPr/>
        </p:nvSpPr>
        <p:spPr>
          <a:xfrm>
            <a:off x="3622625" y="4581548"/>
            <a:ext cx="4288250" cy="276999"/>
          </a:xfrm>
          <a:prstGeom prst="rect">
            <a:avLst/>
          </a:prstGeom>
          <a:noFill/>
        </p:spPr>
        <p:txBody>
          <a:bodyPr wrap="square">
            <a:spAutoFit/>
          </a:bodyPr>
          <a:lstStyle/>
          <a:p>
            <a:pPr algn="ctr"/>
            <a:r>
              <a:rPr lang="es-419" sz="1200" b="1" dirty="0">
                <a:latin typeface="Courier New" panose="02070309020205020404" pitchFamily="49" charset="0"/>
                <a:cs typeface="Courier New" panose="02070309020205020404" pitchFamily="49" charset="0"/>
              </a:rPr>
              <a:t>DOCUMENTACION DE INGRESOS Y RASON DE CUIDADO</a:t>
            </a:r>
          </a:p>
        </p:txBody>
      </p:sp>
      <p:sp>
        <p:nvSpPr>
          <p:cNvPr id="19" name="TextBox 18">
            <a:extLst>
              <a:ext uri="{FF2B5EF4-FFF2-40B4-BE49-F238E27FC236}">
                <a16:creationId xmlns:a16="http://schemas.microsoft.com/office/drawing/2014/main" id="{A155F4F8-9DEB-E09D-B167-BBC8AB903435}"/>
              </a:ext>
            </a:extLst>
          </p:cNvPr>
          <p:cNvSpPr txBox="1"/>
          <p:nvPr/>
        </p:nvSpPr>
        <p:spPr>
          <a:xfrm>
            <a:off x="2873512" y="6296923"/>
            <a:ext cx="5822723" cy="276999"/>
          </a:xfrm>
          <a:prstGeom prst="rect">
            <a:avLst/>
          </a:prstGeom>
          <a:noFill/>
        </p:spPr>
        <p:txBody>
          <a:bodyPr wrap="square">
            <a:spAutoFit/>
          </a:bodyPr>
          <a:lstStyle/>
          <a:p>
            <a:r>
              <a:rPr lang="es-419" sz="1200" b="1" i="1" dirty="0">
                <a:solidFill>
                  <a:srgbClr val="333333"/>
                </a:solidFill>
                <a:effectLst/>
                <a:latin typeface="Calibri" panose="020F0502020204030204" pitchFamily="34" charset="0"/>
                <a:ea typeface="Times New Roman" panose="02020603050405020304" pitchFamily="18" charset="0"/>
                <a:cs typeface="Arial" panose="020B0604020202020204" pitchFamily="34" charset="0"/>
              </a:rPr>
              <a:t>CFWB-015 – Referimiento del empleador para </a:t>
            </a:r>
            <a:r>
              <a:rPr lang="es-419" sz="1200" b="1" i="1" dirty="0">
                <a:solidFill>
                  <a:srgbClr val="333333"/>
                </a:solidFill>
                <a:latin typeface="Calibri" panose="020F0502020204030204" pitchFamily="34" charset="0"/>
                <a:ea typeface="Times New Roman" panose="02020603050405020304" pitchFamily="18" charset="0"/>
                <a:cs typeface="Arial" panose="020B0604020202020204" pitchFamily="34" charset="0"/>
              </a:rPr>
              <a:t>la información de ingresos del empleado</a:t>
            </a:r>
            <a:endParaRPr lang="es-419" sz="1200" dirty="0"/>
          </a:p>
        </p:txBody>
      </p:sp>
      <p:pic>
        <p:nvPicPr>
          <p:cNvPr id="2050" name="Picture 2" descr="Circled Numbers Images – Browse 524,256 Stock Photos, Vectors, and Video |  Adobe Stock">
            <a:extLst>
              <a:ext uri="{FF2B5EF4-FFF2-40B4-BE49-F238E27FC236}">
                <a16:creationId xmlns:a16="http://schemas.microsoft.com/office/drawing/2014/main" id="{F8FCB57A-848D-35A6-777D-3DBA07817C8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r="68408" b="67721"/>
          <a:stretch/>
        </p:blipFill>
        <p:spPr bwMode="auto">
          <a:xfrm>
            <a:off x="1651722" y="1639796"/>
            <a:ext cx="584622" cy="59077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Circled Numbers Images – Browse 524,256 Stock Photos, Vectors, and Video |  Adobe Stock">
            <a:extLst>
              <a:ext uri="{FF2B5EF4-FFF2-40B4-BE49-F238E27FC236}">
                <a16:creationId xmlns:a16="http://schemas.microsoft.com/office/drawing/2014/main" id="{785CC89C-16F1-BEB2-535D-9FE5490127C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34011" t="33443" r="34397" b="34278"/>
          <a:stretch/>
        </p:blipFill>
        <p:spPr bwMode="auto">
          <a:xfrm>
            <a:off x="1736617" y="5225029"/>
            <a:ext cx="584622" cy="590772"/>
          </a:xfrm>
          <a:prstGeom prst="rect">
            <a:avLst/>
          </a:prstGeom>
          <a:noFill/>
          <a:extLst>
            <a:ext uri="{909E8E84-426E-40DD-AFC4-6F175D3DCCD1}">
              <a14:hiddenFill xmlns:a14="http://schemas.microsoft.com/office/drawing/2010/main">
                <a:solidFill>
                  <a:srgbClr val="FFFFFF"/>
                </a:solidFill>
              </a14:hiddenFill>
            </a:ext>
          </a:extLst>
        </p:spPr>
      </p:pic>
      <p:pic>
        <p:nvPicPr>
          <p:cNvPr id="2048" name="Picture 2" descr="Circled Numbers Images – Browse 524,256 Stock Photos, Vectors, and Video |  Adobe Stock">
            <a:extLst>
              <a:ext uri="{FF2B5EF4-FFF2-40B4-BE49-F238E27FC236}">
                <a16:creationId xmlns:a16="http://schemas.microsoft.com/office/drawing/2014/main" id="{32EDADFB-D9B1-3146-1B79-B8E31E8F0DB4}"/>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69035" t="-470" r="-627" b="68191"/>
          <a:stretch/>
        </p:blipFill>
        <p:spPr bwMode="auto">
          <a:xfrm>
            <a:off x="7139775" y="1635820"/>
            <a:ext cx="584622" cy="590772"/>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2" descr="Circled Numbers Images – Browse 524,256 Stock Photos, Vectors, and Video |  Adobe Stock">
            <a:extLst>
              <a:ext uri="{FF2B5EF4-FFF2-40B4-BE49-F238E27FC236}">
                <a16:creationId xmlns:a16="http://schemas.microsoft.com/office/drawing/2014/main" id="{CBBB1CFF-E371-0C86-E4DB-E95FA98218D9}"/>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33997" t="-1237" r="34411" b="68958"/>
          <a:stretch/>
        </p:blipFill>
        <p:spPr bwMode="auto">
          <a:xfrm>
            <a:off x="4067168" y="1644413"/>
            <a:ext cx="584622" cy="59077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2" descr="Circled Numbers Images – Browse 524,256 Stock Photos, Vectors, and Video |  Adobe Stock">
            <a:extLst>
              <a:ext uri="{FF2B5EF4-FFF2-40B4-BE49-F238E27FC236}">
                <a16:creationId xmlns:a16="http://schemas.microsoft.com/office/drawing/2014/main" id="{3BB16EC0-72B0-C6D4-C0BF-87D504ACAA5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33391" r="68408" b="34330"/>
          <a:stretch/>
        </p:blipFill>
        <p:spPr bwMode="auto">
          <a:xfrm>
            <a:off x="10119706" y="1618064"/>
            <a:ext cx="584622" cy="590772"/>
          </a:xfrm>
          <a:prstGeom prst="rect">
            <a:avLst/>
          </a:prstGeom>
          <a:noFill/>
          <a:extLst>
            <a:ext uri="{909E8E84-426E-40DD-AFC4-6F175D3DCCD1}">
              <a14:hiddenFill xmlns:a14="http://schemas.microsoft.com/office/drawing/2010/main">
                <a:solidFill>
                  <a:srgbClr val="FFFFFF"/>
                </a:solidFill>
              </a14:hiddenFill>
            </a:ext>
          </a:extLst>
        </p:spPr>
      </p:pic>
      <p:grpSp>
        <p:nvGrpSpPr>
          <p:cNvPr id="2052" name="Group 2051">
            <a:extLst>
              <a:ext uri="{FF2B5EF4-FFF2-40B4-BE49-F238E27FC236}">
                <a16:creationId xmlns:a16="http://schemas.microsoft.com/office/drawing/2014/main" id="{08C5C3E2-9D11-895F-0F42-AC9DF06D2102}"/>
              </a:ext>
            </a:extLst>
          </p:cNvPr>
          <p:cNvGrpSpPr/>
          <p:nvPr/>
        </p:nvGrpSpPr>
        <p:grpSpPr>
          <a:xfrm>
            <a:off x="0" y="0"/>
            <a:ext cx="12192000" cy="6858000"/>
            <a:chOff x="0" y="0"/>
            <a:chExt cx="12192000" cy="6858000"/>
          </a:xfrm>
        </p:grpSpPr>
        <p:cxnSp>
          <p:nvCxnSpPr>
            <p:cNvPr id="2053" name="Straight Connector 2052">
              <a:extLst>
                <a:ext uri="{FF2B5EF4-FFF2-40B4-BE49-F238E27FC236}">
                  <a16:creationId xmlns:a16="http://schemas.microsoft.com/office/drawing/2014/main" id="{4C95A1AC-9EC7-63A3-8AF4-57CB68270326}"/>
                </a:ext>
              </a:extLst>
            </p:cNvPr>
            <p:cNvCxnSpPr>
              <a:cxnSpLocks/>
            </p:cNvCxnSpPr>
            <p:nvPr/>
          </p:nvCxnSpPr>
          <p:spPr>
            <a:xfrm flipV="1">
              <a:off x="0" y="0"/>
              <a:ext cx="12192000" cy="133164"/>
            </a:xfrm>
            <a:prstGeom prst="line">
              <a:avLst/>
            </a:prstGeom>
          </p:spPr>
          <p:style>
            <a:lnRef idx="1">
              <a:schemeClr val="accent6"/>
            </a:lnRef>
            <a:fillRef idx="0">
              <a:schemeClr val="accent6"/>
            </a:fillRef>
            <a:effectRef idx="0">
              <a:schemeClr val="accent6"/>
            </a:effectRef>
            <a:fontRef idx="minor">
              <a:schemeClr val="tx1"/>
            </a:fontRef>
          </p:style>
        </p:cxnSp>
        <p:cxnSp>
          <p:nvCxnSpPr>
            <p:cNvPr id="2054" name="Straight Connector 2053">
              <a:extLst>
                <a:ext uri="{FF2B5EF4-FFF2-40B4-BE49-F238E27FC236}">
                  <a16:creationId xmlns:a16="http://schemas.microsoft.com/office/drawing/2014/main" id="{8D9BC078-917C-6080-D7B6-0AE790F1390F}"/>
                </a:ext>
              </a:extLst>
            </p:cNvPr>
            <p:cNvCxnSpPr/>
            <p:nvPr/>
          </p:nvCxnSpPr>
          <p:spPr>
            <a:xfrm flipH="1" flipV="1">
              <a:off x="12082509" y="0"/>
              <a:ext cx="109491" cy="68580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55" name="Straight Connector 2054">
              <a:extLst>
                <a:ext uri="{FF2B5EF4-FFF2-40B4-BE49-F238E27FC236}">
                  <a16:creationId xmlns:a16="http://schemas.microsoft.com/office/drawing/2014/main" id="{4A0CAC81-E812-D5A1-7724-60DFCB9B4288}"/>
                </a:ext>
              </a:extLst>
            </p:cNvPr>
            <p:cNvCxnSpPr/>
            <p:nvPr/>
          </p:nvCxnSpPr>
          <p:spPr>
            <a:xfrm flipH="1">
              <a:off x="0" y="6728964"/>
              <a:ext cx="12192000" cy="129036"/>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056" name="Straight Connector 2055">
              <a:extLst>
                <a:ext uri="{FF2B5EF4-FFF2-40B4-BE49-F238E27FC236}">
                  <a16:creationId xmlns:a16="http://schemas.microsoft.com/office/drawing/2014/main" id="{8EC2D275-9C09-3DC3-CC49-F0172244669A}"/>
                </a:ext>
              </a:extLst>
            </p:cNvPr>
            <p:cNvCxnSpPr/>
            <p:nvPr/>
          </p:nvCxnSpPr>
          <p:spPr>
            <a:xfrm flipH="1">
              <a:off x="0" y="129036"/>
              <a:ext cx="106532" cy="6728964"/>
            </a:xfrm>
            <a:prstGeom prst="line">
              <a:avLst/>
            </a:prstGeom>
          </p:spPr>
          <p:style>
            <a:lnRef idx="1">
              <a:schemeClr val="accent2"/>
            </a:lnRef>
            <a:fillRef idx="0">
              <a:schemeClr val="accent2"/>
            </a:fillRef>
            <a:effectRef idx="0">
              <a:schemeClr val="accent2"/>
            </a:effectRef>
            <a:fontRef idx="minor">
              <a:schemeClr val="tx1"/>
            </a:fontRef>
          </p:style>
        </p:cxnSp>
      </p:grpSp>
      <p:pic>
        <p:nvPicPr>
          <p:cNvPr id="2077" name="Picture 2076">
            <a:extLst>
              <a:ext uri="{FF2B5EF4-FFF2-40B4-BE49-F238E27FC236}">
                <a16:creationId xmlns:a16="http://schemas.microsoft.com/office/drawing/2014/main" id="{842B595C-411C-4553-B32B-C09F3095199C}"/>
              </a:ext>
            </a:extLst>
          </p:cNvPr>
          <p:cNvPicPr>
            <a:picLocks noChangeAspect="1"/>
          </p:cNvPicPr>
          <p:nvPr/>
        </p:nvPicPr>
        <p:blipFill rotWithShape="1">
          <a:blip r:embed="rId3">
            <a:duotone>
              <a:schemeClr val="bg2">
                <a:shade val="45000"/>
                <a:satMod val="135000"/>
              </a:schemeClr>
              <a:prstClr val="white"/>
            </a:duotone>
          </a:blip>
          <a:srcRect l="3613" t="6527" r="83655" b="69506"/>
          <a:stretch/>
        </p:blipFill>
        <p:spPr>
          <a:xfrm>
            <a:off x="2106742" y="378906"/>
            <a:ext cx="692458" cy="639192"/>
          </a:xfrm>
          <a:prstGeom prst="rect">
            <a:avLst/>
          </a:prstGeom>
        </p:spPr>
      </p:pic>
      <p:pic>
        <p:nvPicPr>
          <p:cNvPr id="2078" name="Picture 2077">
            <a:extLst>
              <a:ext uri="{FF2B5EF4-FFF2-40B4-BE49-F238E27FC236}">
                <a16:creationId xmlns:a16="http://schemas.microsoft.com/office/drawing/2014/main" id="{C4157A83-9FF5-E2AB-2B1E-8C8995ED07E0}"/>
              </a:ext>
            </a:extLst>
          </p:cNvPr>
          <p:cNvPicPr>
            <a:picLocks noChangeAspect="1"/>
          </p:cNvPicPr>
          <p:nvPr/>
        </p:nvPicPr>
        <p:blipFill rotWithShape="1">
          <a:blip r:embed="rId3">
            <a:duotone>
              <a:schemeClr val="bg2">
                <a:shade val="45000"/>
                <a:satMod val="135000"/>
              </a:schemeClr>
              <a:prstClr val="white"/>
            </a:duotone>
          </a:blip>
          <a:srcRect l="3348" t="59584" r="83920" b="16449"/>
          <a:stretch/>
        </p:blipFill>
        <p:spPr>
          <a:xfrm>
            <a:off x="10496857" y="367349"/>
            <a:ext cx="692458" cy="639192"/>
          </a:xfrm>
          <a:prstGeom prst="rect">
            <a:avLst/>
          </a:prstGeom>
        </p:spPr>
      </p:pic>
      <p:pic>
        <p:nvPicPr>
          <p:cNvPr id="2079" name="Picture 2078">
            <a:extLst>
              <a:ext uri="{FF2B5EF4-FFF2-40B4-BE49-F238E27FC236}">
                <a16:creationId xmlns:a16="http://schemas.microsoft.com/office/drawing/2014/main" id="{3543AC63-DF5B-CD38-FC29-C8C0EA179073}"/>
              </a:ext>
            </a:extLst>
          </p:cNvPr>
          <p:cNvPicPr>
            <a:picLocks noChangeAspect="1"/>
          </p:cNvPicPr>
          <p:nvPr/>
        </p:nvPicPr>
        <p:blipFill rotWithShape="1">
          <a:blip r:embed="rId3">
            <a:duotone>
              <a:schemeClr val="bg2">
                <a:shade val="45000"/>
                <a:satMod val="135000"/>
              </a:schemeClr>
              <a:prstClr val="white"/>
            </a:duotone>
          </a:blip>
          <a:srcRect l="43634" t="61539" r="43634" b="14494"/>
          <a:stretch/>
        </p:blipFill>
        <p:spPr>
          <a:xfrm>
            <a:off x="9922785" y="5268100"/>
            <a:ext cx="692458" cy="639192"/>
          </a:xfrm>
          <a:prstGeom prst="rect">
            <a:avLst/>
          </a:prstGeom>
        </p:spPr>
      </p:pic>
      <p:pic>
        <p:nvPicPr>
          <p:cNvPr id="1024" name="Picture 1023">
            <a:extLst>
              <a:ext uri="{FF2B5EF4-FFF2-40B4-BE49-F238E27FC236}">
                <a16:creationId xmlns:a16="http://schemas.microsoft.com/office/drawing/2014/main" id="{6963586E-6AE9-5A58-64B3-64C7151B93BE}"/>
              </a:ext>
            </a:extLst>
          </p:cNvPr>
          <p:cNvPicPr>
            <a:picLocks noChangeAspect="1"/>
          </p:cNvPicPr>
          <p:nvPr/>
        </p:nvPicPr>
        <p:blipFill rotWithShape="1">
          <a:blip r:embed="rId3">
            <a:duotone>
              <a:schemeClr val="bg2">
                <a:shade val="45000"/>
                <a:satMod val="135000"/>
              </a:schemeClr>
              <a:prstClr val="white"/>
            </a:duotone>
          </a:blip>
          <a:srcRect l="31218" t="5597" r="56050" b="70436"/>
          <a:stretch/>
        </p:blipFill>
        <p:spPr>
          <a:xfrm>
            <a:off x="272394" y="5996454"/>
            <a:ext cx="692458" cy="639192"/>
          </a:xfrm>
          <a:prstGeom prst="rect">
            <a:avLst/>
          </a:prstGeom>
        </p:spPr>
      </p:pic>
      <p:pic>
        <p:nvPicPr>
          <p:cNvPr id="1025" name="Picture 1024">
            <a:extLst>
              <a:ext uri="{FF2B5EF4-FFF2-40B4-BE49-F238E27FC236}">
                <a16:creationId xmlns:a16="http://schemas.microsoft.com/office/drawing/2014/main" id="{6C24A6BE-FDAA-60EF-25B8-025BEE02F2FD}"/>
              </a:ext>
            </a:extLst>
          </p:cNvPr>
          <p:cNvPicPr>
            <a:picLocks noChangeAspect="1"/>
          </p:cNvPicPr>
          <p:nvPr/>
        </p:nvPicPr>
        <p:blipFill rotWithShape="1">
          <a:blip r:embed="rId3">
            <a:duotone>
              <a:schemeClr val="bg2">
                <a:shade val="45000"/>
                <a:satMod val="135000"/>
              </a:schemeClr>
              <a:prstClr val="white"/>
            </a:duotone>
          </a:blip>
          <a:srcRect l="16835" t="6868" r="70433" b="69165"/>
          <a:stretch/>
        </p:blipFill>
        <p:spPr>
          <a:xfrm>
            <a:off x="5784874" y="1965734"/>
            <a:ext cx="692458" cy="639192"/>
          </a:xfrm>
          <a:prstGeom prst="rect">
            <a:avLst/>
          </a:prstGeom>
        </p:spPr>
      </p:pic>
    </p:spTree>
    <p:extLst>
      <p:ext uri="{BB962C8B-B14F-4D97-AF65-F5344CB8AC3E}">
        <p14:creationId xmlns:p14="http://schemas.microsoft.com/office/powerpoint/2010/main" val="2864181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C6EE76FE-54D6-26E5-1A51-D0370BAED6DA}"/>
              </a:ext>
            </a:extLst>
          </p:cNvPr>
          <p:cNvPicPr>
            <a:picLocks noChangeAspect="1"/>
          </p:cNvPicPr>
          <p:nvPr/>
        </p:nvPicPr>
        <p:blipFill>
          <a:blip r:embed="rId2"/>
          <a:stretch>
            <a:fillRect/>
          </a:stretch>
        </p:blipFill>
        <p:spPr>
          <a:xfrm>
            <a:off x="10973706" y="5686458"/>
            <a:ext cx="951058" cy="1042506"/>
          </a:xfrm>
          <a:prstGeom prst="rect">
            <a:avLst/>
          </a:prstGeom>
        </p:spPr>
      </p:pic>
      <p:grpSp>
        <p:nvGrpSpPr>
          <p:cNvPr id="1063" name="Group 1062">
            <a:extLst>
              <a:ext uri="{FF2B5EF4-FFF2-40B4-BE49-F238E27FC236}">
                <a16:creationId xmlns:a16="http://schemas.microsoft.com/office/drawing/2014/main" id="{1BB12510-6B8A-1DF4-0FB9-A9FBE7BB751B}"/>
              </a:ext>
            </a:extLst>
          </p:cNvPr>
          <p:cNvGrpSpPr/>
          <p:nvPr/>
        </p:nvGrpSpPr>
        <p:grpSpPr>
          <a:xfrm>
            <a:off x="0" y="0"/>
            <a:ext cx="12192000" cy="6858000"/>
            <a:chOff x="0" y="0"/>
            <a:chExt cx="12192000" cy="6858000"/>
          </a:xfrm>
        </p:grpSpPr>
        <p:cxnSp>
          <p:nvCxnSpPr>
            <p:cNvPr id="1054" name="Straight Connector 1053">
              <a:extLst>
                <a:ext uri="{FF2B5EF4-FFF2-40B4-BE49-F238E27FC236}">
                  <a16:creationId xmlns:a16="http://schemas.microsoft.com/office/drawing/2014/main" id="{D5473DDC-8C3C-16E7-DFF9-0951CE5028B7}"/>
                </a:ext>
              </a:extLst>
            </p:cNvPr>
            <p:cNvCxnSpPr>
              <a:cxnSpLocks/>
            </p:cNvCxnSpPr>
            <p:nvPr/>
          </p:nvCxnSpPr>
          <p:spPr>
            <a:xfrm flipV="1">
              <a:off x="0" y="0"/>
              <a:ext cx="12192000" cy="133164"/>
            </a:xfrm>
            <a:prstGeom prst="line">
              <a:avLst/>
            </a:prstGeom>
          </p:spPr>
          <p:style>
            <a:lnRef idx="1">
              <a:schemeClr val="accent6"/>
            </a:lnRef>
            <a:fillRef idx="0">
              <a:schemeClr val="accent6"/>
            </a:fillRef>
            <a:effectRef idx="0">
              <a:schemeClr val="accent6"/>
            </a:effectRef>
            <a:fontRef idx="minor">
              <a:schemeClr val="tx1"/>
            </a:fontRef>
          </p:style>
        </p:cxnSp>
        <p:cxnSp>
          <p:nvCxnSpPr>
            <p:cNvPr id="1058" name="Straight Connector 1057">
              <a:extLst>
                <a:ext uri="{FF2B5EF4-FFF2-40B4-BE49-F238E27FC236}">
                  <a16:creationId xmlns:a16="http://schemas.microsoft.com/office/drawing/2014/main" id="{1D6652F2-C04D-CCB5-6D05-638776AF0355}"/>
                </a:ext>
              </a:extLst>
            </p:cNvPr>
            <p:cNvCxnSpPr/>
            <p:nvPr/>
          </p:nvCxnSpPr>
          <p:spPr>
            <a:xfrm flipH="1" flipV="1">
              <a:off x="12082509" y="0"/>
              <a:ext cx="109491" cy="68580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60" name="Straight Connector 1059">
              <a:extLst>
                <a:ext uri="{FF2B5EF4-FFF2-40B4-BE49-F238E27FC236}">
                  <a16:creationId xmlns:a16="http://schemas.microsoft.com/office/drawing/2014/main" id="{5D6E2ABA-C31E-9733-452D-9160C6A903F5}"/>
                </a:ext>
              </a:extLst>
            </p:cNvPr>
            <p:cNvCxnSpPr/>
            <p:nvPr/>
          </p:nvCxnSpPr>
          <p:spPr>
            <a:xfrm flipH="1">
              <a:off x="0" y="6728964"/>
              <a:ext cx="12192000" cy="129036"/>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62" name="Straight Connector 1061">
              <a:extLst>
                <a:ext uri="{FF2B5EF4-FFF2-40B4-BE49-F238E27FC236}">
                  <a16:creationId xmlns:a16="http://schemas.microsoft.com/office/drawing/2014/main" id="{7170405A-F46E-B29B-E252-1366E1E8772C}"/>
                </a:ext>
              </a:extLst>
            </p:cNvPr>
            <p:cNvCxnSpPr/>
            <p:nvPr/>
          </p:nvCxnSpPr>
          <p:spPr>
            <a:xfrm flipH="1">
              <a:off x="0" y="129036"/>
              <a:ext cx="106532" cy="6728964"/>
            </a:xfrm>
            <a:prstGeom prst="line">
              <a:avLst/>
            </a:prstGeom>
          </p:spPr>
          <p:style>
            <a:lnRef idx="1">
              <a:schemeClr val="accent2"/>
            </a:lnRef>
            <a:fillRef idx="0">
              <a:schemeClr val="accent2"/>
            </a:fillRef>
            <a:effectRef idx="0">
              <a:schemeClr val="accent2"/>
            </a:effectRef>
            <a:fontRef idx="minor">
              <a:schemeClr val="tx1"/>
            </a:fontRef>
          </p:style>
        </p:cxnSp>
      </p:grpSp>
      <p:sp>
        <p:nvSpPr>
          <p:cNvPr id="8" name="TextBox 7">
            <a:extLst>
              <a:ext uri="{FF2B5EF4-FFF2-40B4-BE49-F238E27FC236}">
                <a16:creationId xmlns:a16="http://schemas.microsoft.com/office/drawing/2014/main" id="{805B9F38-C3CA-B485-D496-E09D2553D2B2}"/>
              </a:ext>
            </a:extLst>
          </p:cNvPr>
          <p:cNvSpPr txBox="1"/>
          <p:nvPr/>
        </p:nvSpPr>
        <p:spPr>
          <a:xfrm>
            <a:off x="4666071" y="1452383"/>
            <a:ext cx="7268905" cy="1569660"/>
          </a:xfrm>
          <a:prstGeom prst="rect">
            <a:avLst/>
          </a:prstGeom>
          <a:noFill/>
        </p:spPr>
        <p:txBody>
          <a:bodyPr wrap="square" rtlCol="0">
            <a:spAutoFit/>
          </a:bodyPr>
          <a:lstStyle/>
          <a:p>
            <a:pPr algn="ctr"/>
            <a:r>
              <a:rPr lang="en-US" sz="4800" dirty="0">
                <a:solidFill>
                  <a:srgbClr val="FFC000"/>
                </a:solidFill>
                <a:latin typeface="Bubblegum Sans" panose="02000506000000020004" pitchFamily="2" charset="0"/>
              </a:rPr>
              <a:t>We want to hear about you</a:t>
            </a:r>
          </a:p>
          <a:p>
            <a:pPr algn="ctr"/>
            <a:r>
              <a:rPr lang="en-US" sz="4800" dirty="0">
                <a:solidFill>
                  <a:srgbClr val="FFC000"/>
                </a:solidFill>
                <a:latin typeface="Bubblegum Sans" panose="02000506000000020004" pitchFamily="2" charset="0"/>
              </a:rPr>
              <a:t>Scan the QR Code and Rate  us </a:t>
            </a:r>
          </a:p>
        </p:txBody>
      </p:sp>
      <p:sp>
        <p:nvSpPr>
          <p:cNvPr id="18" name="TextBox 17">
            <a:extLst>
              <a:ext uri="{FF2B5EF4-FFF2-40B4-BE49-F238E27FC236}">
                <a16:creationId xmlns:a16="http://schemas.microsoft.com/office/drawing/2014/main" id="{1D074861-259B-3EFB-D113-006C19A86FEB}"/>
              </a:ext>
            </a:extLst>
          </p:cNvPr>
          <p:cNvSpPr txBox="1"/>
          <p:nvPr/>
        </p:nvSpPr>
        <p:spPr>
          <a:xfrm>
            <a:off x="4492663" y="3884594"/>
            <a:ext cx="7432101" cy="2308324"/>
          </a:xfrm>
          <a:prstGeom prst="rect">
            <a:avLst/>
          </a:prstGeom>
          <a:noFill/>
        </p:spPr>
        <p:txBody>
          <a:bodyPr wrap="square" rtlCol="0">
            <a:spAutoFit/>
          </a:bodyPr>
          <a:lstStyle/>
          <a:p>
            <a:pPr algn="ctr"/>
            <a:r>
              <a:rPr lang="es-419" sz="4800" dirty="0">
                <a:solidFill>
                  <a:srgbClr val="0070C0"/>
                </a:solidFill>
                <a:latin typeface="Bubblegum Sans" panose="02000506000000020004" pitchFamily="2" charset="0"/>
              </a:rPr>
              <a:t>Queremos escuchar su opinión, Escanee el código QR y califíquenos</a:t>
            </a:r>
          </a:p>
        </p:txBody>
      </p:sp>
      <p:pic>
        <p:nvPicPr>
          <p:cNvPr id="22" name="Picture 21">
            <a:extLst>
              <a:ext uri="{FF2B5EF4-FFF2-40B4-BE49-F238E27FC236}">
                <a16:creationId xmlns:a16="http://schemas.microsoft.com/office/drawing/2014/main" id="{A325B7FD-88F6-8BAD-3910-F31912130DAC}"/>
              </a:ext>
            </a:extLst>
          </p:cNvPr>
          <p:cNvPicPr>
            <a:picLocks noChangeAspect="1"/>
          </p:cNvPicPr>
          <p:nvPr/>
        </p:nvPicPr>
        <p:blipFill>
          <a:blip r:embed="rId3"/>
          <a:stretch>
            <a:fillRect/>
          </a:stretch>
        </p:blipFill>
        <p:spPr>
          <a:xfrm>
            <a:off x="10754231" y="347198"/>
            <a:ext cx="695004" cy="640135"/>
          </a:xfrm>
          <a:prstGeom prst="rect">
            <a:avLst/>
          </a:prstGeom>
        </p:spPr>
      </p:pic>
      <p:pic>
        <p:nvPicPr>
          <p:cNvPr id="24" name="Picture 23">
            <a:extLst>
              <a:ext uri="{FF2B5EF4-FFF2-40B4-BE49-F238E27FC236}">
                <a16:creationId xmlns:a16="http://schemas.microsoft.com/office/drawing/2014/main" id="{40B25A14-FABA-AF20-2757-CA74D47394A8}"/>
              </a:ext>
            </a:extLst>
          </p:cNvPr>
          <p:cNvPicPr>
            <a:picLocks noChangeAspect="1"/>
          </p:cNvPicPr>
          <p:nvPr/>
        </p:nvPicPr>
        <p:blipFill rotWithShape="1">
          <a:blip r:embed="rId4">
            <a:duotone>
              <a:schemeClr val="bg2">
                <a:shade val="45000"/>
                <a:satMod val="135000"/>
              </a:schemeClr>
              <a:prstClr val="white"/>
            </a:duotone>
          </a:blip>
          <a:srcRect l="31218" t="5597" r="56050" b="70436"/>
          <a:stretch/>
        </p:blipFill>
        <p:spPr>
          <a:xfrm>
            <a:off x="6368136" y="6141294"/>
            <a:ext cx="692458" cy="639192"/>
          </a:xfrm>
          <a:prstGeom prst="rect">
            <a:avLst/>
          </a:prstGeom>
        </p:spPr>
      </p:pic>
      <p:pic>
        <p:nvPicPr>
          <p:cNvPr id="25" name="Picture 24">
            <a:extLst>
              <a:ext uri="{FF2B5EF4-FFF2-40B4-BE49-F238E27FC236}">
                <a16:creationId xmlns:a16="http://schemas.microsoft.com/office/drawing/2014/main" id="{05793654-34DB-AA16-3EC3-F4856FEE5DE7}"/>
              </a:ext>
            </a:extLst>
          </p:cNvPr>
          <p:cNvPicPr>
            <a:picLocks noChangeAspect="1"/>
          </p:cNvPicPr>
          <p:nvPr/>
        </p:nvPicPr>
        <p:blipFill rotWithShape="1">
          <a:blip r:embed="rId4">
            <a:duotone>
              <a:schemeClr val="bg2">
                <a:shade val="45000"/>
                <a:satMod val="135000"/>
              </a:schemeClr>
              <a:prstClr val="white"/>
            </a:duotone>
          </a:blip>
          <a:srcRect l="16835" t="6868" r="70433" b="69165"/>
          <a:stretch/>
        </p:blipFill>
        <p:spPr>
          <a:xfrm>
            <a:off x="7954294" y="3130035"/>
            <a:ext cx="692458" cy="639192"/>
          </a:xfrm>
          <a:prstGeom prst="rect">
            <a:avLst/>
          </a:prstGeom>
        </p:spPr>
      </p:pic>
      <p:pic>
        <p:nvPicPr>
          <p:cNvPr id="26" name="Picture 25">
            <a:extLst>
              <a:ext uri="{FF2B5EF4-FFF2-40B4-BE49-F238E27FC236}">
                <a16:creationId xmlns:a16="http://schemas.microsoft.com/office/drawing/2014/main" id="{CD81A7FB-B715-781F-B3B5-F180240D462D}"/>
              </a:ext>
            </a:extLst>
          </p:cNvPr>
          <p:cNvPicPr>
            <a:picLocks noChangeAspect="1"/>
          </p:cNvPicPr>
          <p:nvPr/>
        </p:nvPicPr>
        <p:blipFill rotWithShape="1">
          <a:blip r:embed="rId4">
            <a:duotone>
              <a:schemeClr val="bg2">
                <a:shade val="45000"/>
                <a:satMod val="135000"/>
              </a:schemeClr>
              <a:prstClr val="white"/>
            </a:duotone>
          </a:blip>
          <a:srcRect l="43488" t="7511" r="43780" b="68522"/>
          <a:stretch/>
        </p:blipFill>
        <p:spPr>
          <a:xfrm>
            <a:off x="4969733" y="225572"/>
            <a:ext cx="692458" cy="639192"/>
          </a:xfrm>
          <a:prstGeom prst="rect">
            <a:avLst/>
          </a:prstGeom>
        </p:spPr>
      </p:pic>
      <p:pic>
        <p:nvPicPr>
          <p:cNvPr id="27" name="Picture 26">
            <a:extLst>
              <a:ext uri="{FF2B5EF4-FFF2-40B4-BE49-F238E27FC236}">
                <a16:creationId xmlns:a16="http://schemas.microsoft.com/office/drawing/2014/main" id="{23E36FB5-DFE5-0225-4173-7895D60ACA49}"/>
              </a:ext>
            </a:extLst>
          </p:cNvPr>
          <p:cNvPicPr>
            <a:picLocks noChangeAspect="1"/>
          </p:cNvPicPr>
          <p:nvPr/>
        </p:nvPicPr>
        <p:blipFill rotWithShape="1">
          <a:blip r:embed="rId4">
            <a:duotone>
              <a:schemeClr val="bg2">
                <a:shade val="45000"/>
                <a:satMod val="135000"/>
              </a:schemeClr>
              <a:prstClr val="white"/>
            </a:duotone>
          </a:blip>
          <a:srcRect l="44555" t="33626" r="42713" b="42407"/>
          <a:stretch/>
        </p:blipFill>
        <p:spPr>
          <a:xfrm>
            <a:off x="11285163" y="3263050"/>
            <a:ext cx="692458" cy="639192"/>
          </a:xfrm>
          <a:prstGeom prst="rect">
            <a:avLst/>
          </a:prstGeom>
        </p:spPr>
      </p:pic>
      <p:pic>
        <p:nvPicPr>
          <p:cNvPr id="28" name="Picture 27">
            <a:extLst>
              <a:ext uri="{FF2B5EF4-FFF2-40B4-BE49-F238E27FC236}">
                <a16:creationId xmlns:a16="http://schemas.microsoft.com/office/drawing/2014/main" id="{EA393642-2CF1-6F96-DB66-632321A57B6F}"/>
              </a:ext>
            </a:extLst>
          </p:cNvPr>
          <p:cNvPicPr>
            <a:picLocks noChangeAspect="1"/>
          </p:cNvPicPr>
          <p:nvPr/>
        </p:nvPicPr>
        <p:blipFill rotWithShape="1">
          <a:blip r:embed="rId4">
            <a:duotone>
              <a:schemeClr val="bg2">
                <a:shade val="45000"/>
                <a:satMod val="135000"/>
              </a:schemeClr>
              <a:prstClr val="white"/>
            </a:duotone>
          </a:blip>
          <a:srcRect l="70350" t="60744" r="16918" b="15289"/>
          <a:stretch/>
        </p:blipFill>
        <p:spPr>
          <a:xfrm>
            <a:off x="9826337" y="6034132"/>
            <a:ext cx="692458" cy="639192"/>
          </a:xfrm>
          <a:prstGeom prst="rect">
            <a:avLst/>
          </a:prstGeom>
        </p:spPr>
      </p:pic>
      <p:pic>
        <p:nvPicPr>
          <p:cNvPr id="29" name="Picture 28">
            <a:extLst>
              <a:ext uri="{FF2B5EF4-FFF2-40B4-BE49-F238E27FC236}">
                <a16:creationId xmlns:a16="http://schemas.microsoft.com/office/drawing/2014/main" id="{7E12C861-EF23-38DA-409B-06F586821578}"/>
              </a:ext>
            </a:extLst>
          </p:cNvPr>
          <p:cNvPicPr>
            <a:picLocks noChangeAspect="1"/>
          </p:cNvPicPr>
          <p:nvPr/>
        </p:nvPicPr>
        <p:blipFill rotWithShape="1">
          <a:blip r:embed="rId4">
            <a:duotone>
              <a:schemeClr val="bg2">
                <a:shade val="45000"/>
                <a:satMod val="135000"/>
              </a:schemeClr>
              <a:prstClr val="white"/>
            </a:duotone>
          </a:blip>
          <a:srcRect l="3348" t="59584" r="83920" b="16449"/>
          <a:stretch/>
        </p:blipFill>
        <p:spPr>
          <a:xfrm>
            <a:off x="7833663" y="348141"/>
            <a:ext cx="692458" cy="639192"/>
          </a:xfrm>
          <a:prstGeom prst="rect">
            <a:avLst/>
          </a:prstGeom>
        </p:spPr>
      </p:pic>
      <p:pic>
        <p:nvPicPr>
          <p:cNvPr id="30" name="Picture 29">
            <a:extLst>
              <a:ext uri="{FF2B5EF4-FFF2-40B4-BE49-F238E27FC236}">
                <a16:creationId xmlns:a16="http://schemas.microsoft.com/office/drawing/2014/main" id="{F771D92B-C960-4713-4001-D318AEAA11FF}"/>
              </a:ext>
            </a:extLst>
          </p:cNvPr>
          <p:cNvPicPr>
            <a:picLocks noChangeAspect="1"/>
          </p:cNvPicPr>
          <p:nvPr/>
        </p:nvPicPr>
        <p:blipFill rotWithShape="1">
          <a:blip r:embed="rId4">
            <a:duotone>
              <a:schemeClr val="bg2">
                <a:shade val="45000"/>
                <a:satMod val="135000"/>
              </a:schemeClr>
              <a:prstClr val="white"/>
            </a:duotone>
          </a:blip>
          <a:srcRect l="56420" t="62075" r="30848" b="13958"/>
          <a:stretch/>
        </p:blipFill>
        <p:spPr>
          <a:xfrm>
            <a:off x="3719122" y="5988944"/>
            <a:ext cx="692458" cy="639192"/>
          </a:xfrm>
          <a:prstGeom prst="rect">
            <a:avLst/>
          </a:prstGeom>
        </p:spPr>
      </p:pic>
      <p:pic>
        <p:nvPicPr>
          <p:cNvPr id="31" name="Picture 30">
            <a:extLst>
              <a:ext uri="{FF2B5EF4-FFF2-40B4-BE49-F238E27FC236}">
                <a16:creationId xmlns:a16="http://schemas.microsoft.com/office/drawing/2014/main" id="{8301A0D6-B74F-809B-B288-0CBC445624BC}"/>
              </a:ext>
            </a:extLst>
          </p:cNvPr>
          <p:cNvPicPr>
            <a:picLocks noChangeAspect="1"/>
          </p:cNvPicPr>
          <p:nvPr/>
        </p:nvPicPr>
        <p:blipFill rotWithShape="1">
          <a:blip r:embed="rId4">
            <a:duotone>
              <a:schemeClr val="bg2">
                <a:shade val="45000"/>
                <a:satMod val="135000"/>
              </a:schemeClr>
              <a:prstClr val="white"/>
            </a:duotone>
          </a:blip>
          <a:srcRect l="69888" t="33760" r="17380" b="42273"/>
          <a:stretch/>
        </p:blipFill>
        <p:spPr>
          <a:xfrm>
            <a:off x="254065" y="5248923"/>
            <a:ext cx="692458" cy="639192"/>
          </a:xfrm>
          <a:prstGeom prst="rect">
            <a:avLst/>
          </a:prstGeom>
        </p:spPr>
      </p:pic>
      <p:pic>
        <p:nvPicPr>
          <p:cNvPr id="1025" name="Picture 1024">
            <a:extLst>
              <a:ext uri="{FF2B5EF4-FFF2-40B4-BE49-F238E27FC236}">
                <a16:creationId xmlns:a16="http://schemas.microsoft.com/office/drawing/2014/main" id="{69591F11-04BA-1BD4-F073-912A53940AC9}"/>
              </a:ext>
            </a:extLst>
          </p:cNvPr>
          <p:cNvPicPr>
            <a:picLocks noChangeAspect="1"/>
          </p:cNvPicPr>
          <p:nvPr/>
        </p:nvPicPr>
        <p:blipFill>
          <a:blip r:embed="rId5"/>
          <a:stretch>
            <a:fillRect/>
          </a:stretch>
        </p:blipFill>
        <p:spPr>
          <a:xfrm>
            <a:off x="5236801" y="3212526"/>
            <a:ext cx="688908" cy="640135"/>
          </a:xfrm>
          <a:prstGeom prst="rect">
            <a:avLst/>
          </a:prstGeom>
        </p:spPr>
      </p:pic>
      <p:pic>
        <p:nvPicPr>
          <p:cNvPr id="2" name="Picture 1">
            <a:extLst>
              <a:ext uri="{FF2B5EF4-FFF2-40B4-BE49-F238E27FC236}">
                <a16:creationId xmlns:a16="http://schemas.microsoft.com/office/drawing/2014/main" id="{FF513814-E791-E04B-D293-DBBBB005B5E2}"/>
              </a:ext>
            </a:extLst>
          </p:cNvPr>
          <p:cNvPicPr>
            <a:picLocks noChangeAspect="1"/>
          </p:cNvPicPr>
          <p:nvPr/>
        </p:nvPicPr>
        <p:blipFill rotWithShape="1">
          <a:blip r:embed="rId6"/>
          <a:srcRect l="20986" t="6282" r="20369" b="9407"/>
          <a:stretch/>
        </p:blipFill>
        <p:spPr>
          <a:xfrm>
            <a:off x="334121" y="530823"/>
            <a:ext cx="4244664" cy="4068274"/>
          </a:xfrm>
          <a:prstGeom prst="rect">
            <a:avLst/>
          </a:prstGeom>
        </p:spPr>
      </p:pic>
      <p:pic>
        <p:nvPicPr>
          <p:cNvPr id="1024" name="Picture 1023">
            <a:extLst>
              <a:ext uri="{FF2B5EF4-FFF2-40B4-BE49-F238E27FC236}">
                <a16:creationId xmlns:a16="http://schemas.microsoft.com/office/drawing/2014/main" id="{676E9D2C-2601-85D8-EB24-80A8F8D436BF}"/>
              </a:ext>
            </a:extLst>
          </p:cNvPr>
          <p:cNvPicPr>
            <a:picLocks noChangeAspect="1"/>
          </p:cNvPicPr>
          <p:nvPr/>
        </p:nvPicPr>
        <p:blipFill>
          <a:blip r:embed="rId7"/>
          <a:stretch>
            <a:fillRect/>
          </a:stretch>
        </p:blipFill>
        <p:spPr>
          <a:xfrm>
            <a:off x="234568" y="247742"/>
            <a:ext cx="695004" cy="640135"/>
          </a:xfrm>
          <a:prstGeom prst="rect">
            <a:avLst/>
          </a:prstGeom>
        </p:spPr>
      </p:pic>
      <p:pic>
        <p:nvPicPr>
          <p:cNvPr id="4" name="Picture 3">
            <a:extLst>
              <a:ext uri="{FF2B5EF4-FFF2-40B4-BE49-F238E27FC236}">
                <a16:creationId xmlns:a16="http://schemas.microsoft.com/office/drawing/2014/main" id="{E6E03338-4573-18A1-8C06-AA8D507C8A09}"/>
              </a:ext>
            </a:extLst>
          </p:cNvPr>
          <p:cNvPicPr>
            <a:picLocks noChangeAspect="1"/>
          </p:cNvPicPr>
          <p:nvPr/>
        </p:nvPicPr>
        <p:blipFill>
          <a:blip r:embed="rId8"/>
          <a:stretch>
            <a:fillRect/>
          </a:stretch>
        </p:blipFill>
        <p:spPr>
          <a:xfrm>
            <a:off x="1496655" y="4777944"/>
            <a:ext cx="1833474" cy="1850192"/>
          </a:xfrm>
          <a:prstGeom prst="rect">
            <a:avLst/>
          </a:prstGeom>
          <a:ln w="28575">
            <a:solidFill>
              <a:schemeClr val="tx1"/>
            </a:solidFill>
          </a:ln>
        </p:spPr>
      </p:pic>
    </p:spTree>
    <p:extLst>
      <p:ext uri="{BB962C8B-B14F-4D97-AF65-F5344CB8AC3E}">
        <p14:creationId xmlns:p14="http://schemas.microsoft.com/office/powerpoint/2010/main" val="206709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5" name="Group 1044">
            <a:extLst>
              <a:ext uri="{FF2B5EF4-FFF2-40B4-BE49-F238E27FC236}">
                <a16:creationId xmlns:a16="http://schemas.microsoft.com/office/drawing/2014/main" id="{4339680B-445D-6A61-C8D2-B95E4A147203}"/>
              </a:ext>
            </a:extLst>
          </p:cNvPr>
          <p:cNvGrpSpPr/>
          <p:nvPr/>
        </p:nvGrpSpPr>
        <p:grpSpPr>
          <a:xfrm>
            <a:off x="267236" y="188655"/>
            <a:ext cx="11710385" cy="6614156"/>
            <a:chOff x="481615" y="162866"/>
            <a:chExt cx="11710385" cy="6614156"/>
          </a:xfrm>
        </p:grpSpPr>
        <p:pic>
          <p:nvPicPr>
            <p:cNvPr id="21" name="Picture 20">
              <a:extLst>
                <a:ext uri="{FF2B5EF4-FFF2-40B4-BE49-F238E27FC236}">
                  <a16:creationId xmlns:a16="http://schemas.microsoft.com/office/drawing/2014/main" id="{47488B40-724E-F841-12AA-00D4F5B4DE83}"/>
                </a:ext>
              </a:extLst>
            </p:cNvPr>
            <p:cNvPicPr>
              <a:picLocks noChangeAspect="1"/>
            </p:cNvPicPr>
            <p:nvPr/>
          </p:nvPicPr>
          <p:blipFill rotWithShape="1">
            <a:blip r:embed="rId2">
              <a:duotone>
                <a:schemeClr val="bg2">
                  <a:shade val="45000"/>
                  <a:satMod val="135000"/>
                </a:schemeClr>
                <a:prstClr val="white"/>
              </a:duotone>
            </a:blip>
            <a:srcRect l="56671" t="7114" r="30597" b="68919"/>
            <a:stretch/>
          </p:blipFill>
          <p:spPr>
            <a:xfrm>
              <a:off x="743376" y="4588664"/>
              <a:ext cx="692458" cy="639192"/>
            </a:xfrm>
            <a:prstGeom prst="rect">
              <a:avLst/>
            </a:prstGeom>
          </p:spPr>
        </p:pic>
        <p:pic>
          <p:nvPicPr>
            <p:cNvPr id="17" name="Picture 16">
              <a:extLst>
                <a:ext uri="{FF2B5EF4-FFF2-40B4-BE49-F238E27FC236}">
                  <a16:creationId xmlns:a16="http://schemas.microsoft.com/office/drawing/2014/main" id="{0F3A9D87-8082-7567-5B0A-4B8D84C1B6A8}"/>
                </a:ext>
              </a:extLst>
            </p:cNvPr>
            <p:cNvPicPr>
              <a:picLocks noChangeAspect="1"/>
            </p:cNvPicPr>
            <p:nvPr/>
          </p:nvPicPr>
          <p:blipFill rotWithShape="1">
            <a:blip r:embed="rId2">
              <a:duotone>
                <a:schemeClr val="bg2">
                  <a:shade val="45000"/>
                  <a:satMod val="135000"/>
                </a:schemeClr>
                <a:prstClr val="white"/>
              </a:duotone>
            </a:blip>
            <a:srcRect l="31218" t="5597" r="56050" b="70436"/>
            <a:stretch/>
          </p:blipFill>
          <p:spPr>
            <a:xfrm>
              <a:off x="2601754" y="2321487"/>
              <a:ext cx="692458" cy="639192"/>
            </a:xfrm>
            <a:prstGeom prst="rect">
              <a:avLst/>
            </a:prstGeom>
          </p:spPr>
        </p:pic>
        <p:pic>
          <p:nvPicPr>
            <p:cNvPr id="16" name="Picture 15">
              <a:extLst>
                <a:ext uri="{FF2B5EF4-FFF2-40B4-BE49-F238E27FC236}">
                  <a16:creationId xmlns:a16="http://schemas.microsoft.com/office/drawing/2014/main" id="{56ABFDC3-BE8E-4EC0-59D1-C01DD6F74EFA}"/>
                </a:ext>
              </a:extLst>
            </p:cNvPr>
            <p:cNvPicPr>
              <a:picLocks noChangeAspect="1"/>
            </p:cNvPicPr>
            <p:nvPr/>
          </p:nvPicPr>
          <p:blipFill rotWithShape="1">
            <a:blip r:embed="rId2">
              <a:duotone>
                <a:schemeClr val="bg2">
                  <a:shade val="45000"/>
                  <a:satMod val="135000"/>
                </a:schemeClr>
                <a:prstClr val="white"/>
              </a:duotone>
            </a:blip>
            <a:srcRect l="16835" t="6868" r="70433" b="69165"/>
            <a:stretch/>
          </p:blipFill>
          <p:spPr>
            <a:xfrm>
              <a:off x="481615" y="2039656"/>
              <a:ext cx="692458" cy="639192"/>
            </a:xfrm>
            <a:prstGeom prst="rect">
              <a:avLst/>
            </a:prstGeom>
          </p:spPr>
        </p:pic>
        <p:pic>
          <p:nvPicPr>
            <p:cNvPr id="20" name="Picture 19">
              <a:extLst>
                <a:ext uri="{FF2B5EF4-FFF2-40B4-BE49-F238E27FC236}">
                  <a16:creationId xmlns:a16="http://schemas.microsoft.com/office/drawing/2014/main" id="{0DB3A5EC-FD1D-CEA2-FB18-4A316C5AEAF3}"/>
                </a:ext>
              </a:extLst>
            </p:cNvPr>
            <p:cNvPicPr>
              <a:picLocks noChangeAspect="1"/>
            </p:cNvPicPr>
            <p:nvPr/>
          </p:nvPicPr>
          <p:blipFill rotWithShape="1">
            <a:blip r:embed="rId2">
              <a:duotone>
                <a:schemeClr val="bg2">
                  <a:shade val="45000"/>
                  <a:satMod val="135000"/>
                </a:schemeClr>
                <a:prstClr val="white"/>
              </a:duotone>
            </a:blip>
            <a:srcRect l="3348" t="34265" r="83920" b="41768"/>
            <a:stretch/>
          </p:blipFill>
          <p:spPr>
            <a:xfrm>
              <a:off x="3506677" y="6137830"/>
              <a:ext cx="692458" cy="639192"/>
            </a:xfrm>
            <a:prstGeom prst="rect">
              <a:avLst/>
            </a:prstGeom>
          </p:spPr>
        </p:pic>
        <p:pic>
          <p:nvPicPr>
            <p:cNvPr id="23" name="Picture 22">
              <a:extLst>
                <a:ext uri="{FF2B5EF4-FFF2-40B4-BE49-F238E27FC236}">
                  <a16:creationId xmlns:a16="http://schemas.microsoft.com/office/drawing/2014/main" id="{CF792F31-E4F9-F09D-6BF0-3F1AF297D7E1}"/>
                </a:ext>
              </a:extLst>
            </p:cNvPr>
            <p:cNvPicPr>
              <a:picLocks noChangeAspect="1"/>
            </p:cNvPicPr>
            <p:nvPr/>
          </p:nvPicPr>
          <p:blipFill rotWithShape="1">
            <a:blip r:embed="rId2">
              <a:duotone>
                <a:schemeClr val="bg2">
                  <a:shade val="45000"/>
                  <a:satMod val="135000"/>
                </a:schemeClr>
                <a:prstClr val="white"/>
              </a:duotone>
            </a:blip>
            <a:srcRect l="84086" t="7211" r="3182" b="68822"/>
            <a:stretch/>
          </p:blipFill>
          <p:spPr>
            <a:xfrm>
              <a:off x="801479" y="6131985"/>
              <a:ext cx="692458" cy="639192"/>
            </a:xfrm>
            <a:prstGeom prst="rect">
              <a:avLst/>
            </a:prstGeom>
          </p:spPr>
        </p:pic>
        <p:pic>
          <p:nvPicPr>
            <p:cNvPr id="1031" name="Picture 1030">
              <a:extLst>
                <a:ext uri="{FF2B5EF4-FFF2-40B4-BE49-F238E27FC236}">
                  <a16:creationId xmlns:a16="http://schemas.microsoft.com/office/drawing/2014/main" id="{B8B06CDB-F2F5-3526-D1F2-DD4446ECE667}"/>
                </a:ext>
              </a:extLst>
            </p:cNvPr>
            <p:cNvPicPr>
              <a:picLocks noChangeAspect="1"/>
            </p:cNvPicPr>
            <p:nvPr/>
          </p:nvPicPr>
          <p:blipFill rotWithShape="1">
            <a:blip r:embed="rId2">
              <a:duotone>
                <a:schemeClr val="bg2">
                  <a:shade val="45000"/>
                  <a:satMod val="135000"/>
                </a:schemeClr>
                <a:prstClr val="white"/>
              </a:duotone>
            </a:blip>
            <a:srcRect l="43634" t="61539" r="43634" b="14494"/>
            <a:stretch/>
          </p:blipFill>
          <p:spPr>
            <a:xfrm>
              <a:off x="3727807" y="4396551"/>
              <a:ext cx="692458" cy="639192"/>
            </a:xfrm>
            <a:prstGeom prst="rect">
              <a:avLst/>
            </a:prstGeom>
          </p:spPr>
        </p:pic>
        <p:pic>
          <p:nvPicPr>
            <p:cNvPr id="1032" name="Picture 1031">
              <a:extLst>
                <a:ext uri="{FF2B5EF4-FFF2-40B4-BE49-F238E27FC236}">
                  <a16:creationId xmlns:a16="http://schemas.microsoft.com/office/drawing/2014/main" id="{7F85C183-7154-D1AD-BA18-A4C3FF6C7173}"/>
                </a:ext>
              </a:extLst>
            </p:cNvPr>
            <p:cNvPicPr>
              <a:picLocks noChangeAspect="1"/>
            </p:cNvPicPr>
            <p:nvPr/>
          </p:nvPicPr>
          <p:blipFill rotWithShape="1">
            <a:blip r:embed="rId2">
              <a:duotone>
                <a:schemeClr val="bg2">
                  <a:shade val="45000"/>
                  <a:satMod val="135000"/>
                </a:schemeClr>
                <a:prstClr val="white"/>
              </a:duotone>
            </a:blip>
            <a:srcRect l="43488" t="7511" r="43780" b="68522"/>
            <a:stretch/>
          </p:blipFill>
          <p:spPr>
            <a:xfrm>
              <a:off x="7860624" y="2105525"/>
              <a:ext cx="692458" cy="639192"/>
            </a:xfrm>
            <a:prstGeom prst="rect">
              <a:avLst/>
            </a:prstGeom>
          </p:spPr>
        </p:pic>
        <p:pic>
          <p:nvPicPr>
            <p:cNvPr id="1033" name="Picture 1032">
              <a:extLst>
                <a:ext uri="{FF2B5EF4-FFF2-40B4-BE49-F238E27FC236}">
                  <a16:creationId xmlns:a16="http://schemas.microsoft.com/office/drawing/2014/main" id="{2A3A3E68-BE5C-444A-A971-80444F02AD6D}"/>
                </a:ext>
              </a:extLst>
            </p:cNvPr>
            <p:cNvPicPr>
              <a:picLocks noChangeAspect="1"/>
            </p:cNvPicPr>
            <p:nvPr/>
          </p:nvPicPr>
          <p:blipFill rotWithShape="1">
            <a:blip r:embed="rId2">
              <a:duotone>
                <a:schemeClr val="bg2">
                  <a:shade val="45000"/>
                  <a:satMod val="135000"/>
                </a:schemeClr>
                <a:prstClr val="white"/>
              </a:duotone>
            </a:blip>
            <a:srcRect l="44555" t="33626" r="42713" b="42407"/>
            <a:stretch/>
          </p:blipFill>
          <p:spPr>
            <a:xfrm>
              <a:off x="11499542" y="3237261"/>
              <a:ext cx="692458" cy="639192"/>
            </a:xfrm>
            <a:prstGeom prst="rect">
              <a:avLst/>
            </a:prstGeom>
          </p:spPr>
        </p:pic>
        <p:pic>
          <p:nvPicPr>
            <p:cNvPr id="1034" name="Picture 1033">
              <a:extLst>
                <a:ext uri="{FF2B5EF4-FFF2-40B4-BE49-F238E27FC236}">
                  <a16:creationId xmlns:a16="http://schemas.microsoft.com/office/drawing/2014/main" id="{19E409BE-6CD6-DF1E-B01C-1332A3346820}"/>
                </a:ext>
              </a:extLst>
            </p:cNvPr>
            <p:cNvPicPr>
              <a:picLocks noChangeAspect="1"/>
            </p:cNvPicPr>
            <p:nvPr/>
          </p:nvPicPr>
          <p:blipFill rotWithShape="1">
            <a:blip r:embed="rId2">
              <a:duotone>
                <a:schemeClr val="bg2">
                  <a:shade val="45000"/>
                  <a:satMod val="135000"/>
                </a:schemeClr>
                <a:prstClr val="white"/>
              </a:duotone>
            </a:blip>
            <a:srcRect l="30045" t="33470" r="57223" b="42563"/>
            <a:stretch/>
          </p:blipFill>
          <p:spPr>
            <a:xfrm>
              <a:off x="11255029" y="4728725"/>
              <a:ext cx="692458" cy="639192"/>
            </a:xfrm>
            <a:prstGeom prst="rect">
              <a:avLst/>
            </a:prstGeom>
          </p:spPr>
        </p:pic>
        <p:pic>
          <p:nvPicPr>
            <p:cNvPr id="1035" name="Picture 1034">
              <a:extLst>
                <a:ext uri="{FF2B5EF4-FFF2-40B4-BE49-F238E27FC236}">
                  <a16:creationId xmlns:a16="http://schemas.microsoft.com/office/drawing/2014/main" id="{AF5AEA5B-7008-8228-B54C-C293FD3DC0D1}"/>
                </a:ext>
              </a:extLst>
            </p:cNvPr>
            <p:cNvPicPr>
              <a:picLocks noChangeAspect="1"/>
            </p:cNvPicPr>
            <p:nvPr/>
          </p:nvPicPr>
          <p:blipFill rotWithShape="1">
            <a:blip r:embed="rId2">
              <a:duotone>
                <a:schemeClr val="bg2">
                  <a:shade val="45000"/>
                  <a:satMod val="135000"/>
                </a:schemeClr>
                <a:prstClr val="white"/>
              </a:duotone>
            </a:blip>
            <a:srcRect l="56120" t="33326" r="31148" b="42707"/>
            <a:stretch/>
          </p:blipFill>
          <p:spPr>
            <a:xfrm>
              <a:off x="4770224" y="1194037"/>
              <a:ext cx="692458" cy="639192"/>
            </a:xfrm>
            <a:prstGeom prst="rect">
              <a:avLst/>
            </a:prstGeom>
          </p:spPr>
        </p:pic>
        <p:pic>
          <p:nvPicPr>
            <p:cNvPr id="1036" name="Picture 1035">
              <a:extLst>
                <a:ext uri="{FF2B5EF4-FFF2-40B4-BE49-F238E27FC236}">
                  <a16:creationId xmlns:a16="http://schemas.microsoft.com/office/drawing/2014/main" id="{FDB73D2B-01E9-89F6-5C35-EBFF99A61305}"/>
                </a:ext>
              </a:extLst>
            </p:cNvPr>
            <p:cNvPicPr>
              <a:picLocks noChangeAspect="1"/>
            </p:cNvPicPr>
            <p:nvPr/>
          </p:nvPicPr>
          <p:blipFill rotWithShape="1">
            <a:blip r:embed="rId2">
              <a:duotone>
                <a:schemeClr val="bg2">
                  <a:shade val="45000"/>
                  <a:satMod val="135000"/>
                </a:schemeClr>
                <a:prstClr val="white"/>
              </a:duotone>
            </a:blip>
            <a:srcRect l="16758" t="61903" r="70510" b="14130"/>
            <a:stretch/>
          </p:blipFill>
          <p:spPr>
            <a:xfrm>
              <a:off x="5671999" y="5750032"/>
              <a:ext cx="692458" cy="639192"/>
            </a:xfrm>
            <a:prstGeom prst="rect">
              <a:avLst/>
            </a:prstGeom>
          </p:spPr>
        </p:pic>
        <p:pic>
          <p:nvPicPr>
            <p:cNvPr id="1037" name="Picture 1036">
              <a:extLst>
                <a:ext uri="{FF2B5EF4-FFF2-40B4-BE49-F238E27FC236}">
                  <a16:creationId xmlns:a16="http://schemas.microsoft.com/office/drawing/2014/main" id="{C3D58C63-D322-E30C-2AF9-1D77C850B28D}"/>
                </a:ext>
              </a:extLst>
            </p:cNvPr>
            <p:cNvPicPr>
              <a:picLocks noChangeAspect="1"/>
            </p:cNvPicPr>
            <p:nvPr/>
          </p:nvPicPr>
          <p:blipFill rotWithShape="1">
            <a:blip r:embed="rId2">
              <a:duotone>
                <a:schemeClr val="bg2">
                  <a:shade val="45000"/>
                  <a:satMod val="135000"/>
                </a:schemeClr>
                <a:prstClr val="white"/>
              </a:duotone>
            </a:blip>
            <a:srcRect l="70350" t="60744" r="16918" b="15289"/>
            <a:stretch/>
          </p:blipFill>
          <p:spPr>
            <a:xfrm>
              <a:off x="9678048" y="2969300"/>
              <a:ext cx="692458" cy="639192"/>
            </a:xfrm>
            <a:prstGeom prst="rect">
              <a:avLst/>
            </a:prstGeom>
          </p:spPr>
        </p:pic>
        <p:pic>
          <p:nvPicPr>
            <p:cNvPr id="1038" name="Picture 1037">
              <a:extLst>
                <a:ext uri="{FF2B5EF4-FFF2-40B4-BE49-F238E27FC236}">
                  <a16:creationId xmlns:a16="http://schemas.microsoft.com/office/drawing/2014/main" id="{D37F399F-3B8E-E835-4085-D31EB68F92EC}"/>
                </a:ext>
              </a:extLst>
            </p:cNvPr>
            <p:cNvPicPr>
              <a:picLocks noChangeAspect="1"/>
            </p:cNvPicPr>
            <p:nvPr/>
          </p:nvPicPr>
          <p:blipFill rotWithShape="1">
            <a:blip r:embed="rId2">
              <a:duotone>
                <a:schemeClr val="bg2">
                  <a:shade val="45000"/>
                  <a:satMod val="135000"/>
                </a:schemeClr>
                <a:prstClr val="white"/>
              </a:duotone>
            </a:blip>
            <a:srcRect l="84309" t="59816" r="2959" b="16217"/>
            <a:stretch/>
          </p:blipFill>
          <p:spPr>
            <a:xfrm>
              <a:off x="10016214" y="6105416"/>
              <a:ext cx="692458" cy="639192"/>
            </a:xfrm>
            <a:prstGeom prst="rect">
              <a:avLst/>
            </a:prstGeom>
          </p:spPr>
        </p:pic>
        <p:pic>
          <p:nvPicPr>
            <p:cNvPr id="1039" name="Picture 1038">
              <a:extLst>
                <a:ext uri="{FF2B5EF4-FFF2-40B4-BE49-F238E27FC236}">
                  <a16:creationId xmlns:a16="http://schemas.microsoft.com/office/drawing/2014/main" id="{C173935E-71D4-5494-BFBD-5013C20F081C}"/>
                </a:ext>
              </a:extLst>
            </p:cNvPr>
            <p:cNvPicPr>
              <a:picLocks noChangeAspect="1"/>
            </p:cNvPicPr>
            <p:nvPr/>
          </p:nvPicPr>
          <p:blipFill rotWithShape="1">
            <a:blip r:embed="rId2">
              <a:duotone>
                <a:schemeClr val="bg2">
                  <a:shade val="45000"/>
                  <a:satMod val="135000"/>
                </a:schemeClr>
                <a:prstClr val="white"/>
              </a:duotone>
            </a:blip>
            <a:srcRect l="3613" t="6527" r="83655" b="69506"/>
            <a:stretch/>
          </p:blipFill>
          <p:spPr>
            <a:xfrm>
              <a:off x="3207747" y="368965"/>
              <a:ext cx="692458" cy="639192"/>
            </a:xfrm>
            <a:prstGeom prst="rect">
              <a:avLst/>
            </a:prstGeom>
          </p:spPr>
        </p:pic>
        <p:pic>
          <p:nvPicPr>
            <p:cNvPr id="1040" name="Picture 1039">
              <a:extLst>
                <a:ext uri="{FF2B5EF4-FFF2-40B4-BE49-F238E27FC236}">
                  <a16:creationId xmlns:a16="http://schemas.microsoft.com/office/drawing/2014/main" id="{C2CA578D-77F4-5935-0C51-141063F26DED}"/>
                </a:ext>
              </a:extLst>
            </p:cNvPr>
            <p:cNvPicPr>
              <a:picLocks noChangeAspect="1"/>
            </p:cNvPicPr>
            <p:nvPr/>
          </p:nvPicPr>
          <p:blipFill rotWithShape="1">
            <a:blip r:embed="rId2">
              <a:duotone>
                <a:schemeClr val="bg2">
                  <a:shade val="45000"/>
                  <a:satMod val="135000"/>
                </a:schemeClr>
                <a:prstClr val="white"/>
              </a:duotone>
            </a:blip>
            <a:srcRect l="17258" t="35352" r="70010" b="40681"/>
            <a:stretch/>
          </p:blipFill>
          <p:spPr>
            <a:xfrm>
              <a:off x="7308983" y="4389090"/>
              <a:ext cx="692458" cy="639192"/>
            </a:xfrm>
            <a:prstGeom prst="rect">
              <a:avLst/>
            </a:prstGeom>
          </p:spPr>
        </p:pic>
        <p:pic>
          <p:nvPicPr>
            <p:cNvPr id="1041" name="Picture 1040">
              <a:extLst>
                <a:ext uri="{FF2B5EF4-FFF2-40B4-BE49-F238E27FC236}">
                  <a16:creationId xmlns:a16="http://schemas.microsoft.com/office/drawing/2014/main" id="{1F372033-EDDA-73EF-86B9-1D4D4C89047E}"/>
                </a:ext>
              </a:extLst>
            </p:cNvPr>
            <p:cNvPicPr>
              <a:picLocks noChangeAspect="1"/>
            </p:cNvPicPr>
            <p:nvPr/>
          </p:nvPicPr>
          <p:blipFill rotWithShape="1">
            <a:blip r:embed="rId2">
              <a:duotone>
                <a:schemeClr val="bg2">
                  <a:shade val="45000"/>
                  <a:satMod val="135000"/>
                </a:schemeClr>
                <a:prstClr val="white"/>
              </a:duotone>
            </a:blip>
            <a:srcRect l="70436" t="6195" r="16832" b="69838"/>
            <a:stretch/>
          </p:blipFill>
          <p:spPr>
            <a:xfrm>
              <a:off x="8929082" y="508163"/>
              <a:ext cx="692458" cy="639192"/>
            </a:xfrm>
            <a:prstGeom prst="rect">
              <a:avLst/>
            </a:prstGeom>
          </p:spPr>
        </p:pic>
        <p:pic>
          <p:nvPicPr>
            <p:cNvPr id="1042" name="Picture 1041">
              <a:extLst>
                <a:ext uri="{FF2B5EF4-FFF2-40B4-BE49-F238E27FC236}">
                  <a16:creationId xmlns:a16="http://schemas.microsoft.com/office/drawing/2014/main" id="{48CBD474-334F-2C84-0B55-F00BF4F977C8}"/>
                </a:ext>
              </a:extLst>
            </p:cNvPr>
            <p:cNvPicPr>
              <a:picLocks noChangeAspect="1"/>
            </p:cNvPicPr>
            <p:nvPr/>
          </p:nvPicPr>
          <p:blipFill rotWithShape="1">
            <a:blip r:embed="rId2">
              <a:duotone>
                <a:schemeClr val="bg2">
                  <a:shade val="45000"/>
                  <a:satMod val="135000"/>
                </a:schemeClr>
                <a:prstClr val="white"/>
              </a:duotone>
            </a:blip>
            <a:srcRect l="3348" t="59584" r="83920" b="16449"/>
            <a:stretch/>
          </p:blipFill>
          <p:spPr>
            <a:xfrm>
              <a:off x="11287876" y="162866"/>
              <a:ext cx="692458" cy="639192"/>
            </a:xfrm>
            <a:prstGeom prst="rect">
              <a:avLst/>
            </a:prstGeom>
          </p:spPr>
        </p:pic>
        <p:pic>
          <p:nvPicPr>
            <p:cNvPr id="1043" name="Picture 1042">
              <a:extLst>
                <a:ext uri="{FF2B5EF4-FFF2-40B4-BE49-F238E27FC236}">
                  <a16:creationId xmlns:a16="http://schemas.microsoft.com/office/drawing/2014/main" id="{E66DDE52-3433-C59F-3729-489813BC774E}"/>
                </a:ext>
              </a:extLst>
            </p:cNvPr>
            <p:cNvPicPr>
              <a:picLocks noChangeAspect="1"/>
            </p:cNvPicPr>
            <p:nvPr/>
          </p:nvPicPr>
          <p:blipFill rotWithShape="1">
            <a:blip r:embed="rId2">
              <a:duotone>
                <a:schemeClr val="bg2">
                  <a:shade val="45000"/>
                  <a:satMod val="135000"/>
                </a:schemeClr>
                <a:prstClr val="white"/>
              </a:duotone>
            </a:blip>
            <a:srcRect l="56420" t="62075" r="30848" b="13958"/>
            <a:stretch/>
          </p:blipFill>
          <p:spPr>
            <a:xfrm>
              <a:off x="5325770" y="3218569"/>
              <a:ext cx="692458" cy="639192"/>
            </a:xfrm>
            <a:prstGeom prst="rect">
              <a:avLst/>
            </a:prstGeom>
          </p:spPr>
        </p:pic>
        <p:pic>
          <p:nvPicPr>
            <p:cNvPr id="1044" name="Picture 1043">
              <a:extLst>
                <a:ext uri="{FF2B5EF4-FFF2-40B4-BE49-F238E27FC236}">
                  <a16:creationId xmlns:a16="http://schemas.microsoft.com/office/drawing/2014/main" id="{8EFB37AE-27A8-A2A0-2C66-E967C5755EDA}"/>
                </a:ext>
              </a:extLst>
            </p:cNvPr>
            <p:cNvPicPr>
              <a:picLocks noChangeAspect="1"/>
            </p:cNvPicPr>
            <p:nvPr/>
          </p:nvPicPr>
          <p:blipFill rotWithShape="1">
            <a:blip r:embed="rId2">
              <a:duotone>
                <a:schemeClr val="bg2">
                  <a:shade val="45000"/>
                  <a:satMod val="135000"/>
                </a:schemeClr>
                <a:prstClr val="white"/>
              </a:duotone>
            </a:blip>
            <a:srcRect l="69888" t="33760" r="17380" b="42273"/>
            <a:stretch/>
          </p:blipFill>
          <p:spPr>
            <a:xfrm>
              <a:off x="10995841" y="1745797"/>
              <a:ext cx="692458" cy="639192"/>
            </a:xfrm>
            <a:prstGeom prst="rect">
              <a:avLst/>
            </a:prstGeom>
          </p:spPr>
        </p:pic>
      </p:grpSp>
      <p:pic>
        <p:nvPicPr>
          <p:cNvPr id="14" name="Picture 13">
            <a:extLst>
              <a:ext uri="{FF2B5EF4-FFF2-40B4-BE49-F238E27FC236}">
                <a16:creationId xmlns:a16="http://schemas.microsoft.com/office/drawing/2014/main" id="{C6EE76FE-54D6-26E5-1A51-D0370BAED6DA}"/>
              </a:ext>
            </a:extLst>
          </p:cNvPr>
          <p:cNvPicPr>
            <a:picLocks noChangeAspect="1"/>
          </p:cNvPicPr>
          <p:nvPr/>
        </p:nvPicPr>
        <p:blipFill>
          <a:blip r:embed="rId3"/>
          <a:stretch>
            <a:fillRect/>
          </a:stretch>
        </p:blipFill>
        <p:spPr>
          <a:xfrm>
            <a:off x="10973706" y="5686458"/>
            <a:ext cx="951058" cy="1042506"/>
          </a:xfrm>
          <a:prstGeom prst="rect">
            <a:avLst/>
          </a:prstGeom>
        </p:spPr>
      </p:pic>
      <p:grpSp>
        <p:nvGrpSpPr>
          <p:cNvPr id="1063" name="Group 1062">
            <a:extLst>
              <a:ext uri="{FF2B5EF4-FFF2-40B4-BE49-F238E27FC236}">
                <a16:creationId xmlns:a16="http://schemas.microsoft.com/office/drawing/2014/main" id="{1BB12510-6B8A-1DF4-0FB9-A9FBE7BB751B}"/>
              </a:ext>
            </a:extLst>
          </p:cNvPr>
          <p:cNvGrpSpPr/>
          <p:nvPr/>
        </p:nvGrpSpPr>
        <p:grpSpPr>
          <a:xfrm>
            <a:off x="2131819" y="347311"/>
            <a:ext cx="8451251" cy="4886695"/>
            <a:chOff x="0" y="0"/>
            <a:chExt cx="12192000" cy="6858000"/>
          </a:xfrm>
        </p:grpSpPr>
        <p:cxnSp>
          <p:nvCxnSpPr>
            <p:cNvPr id="1054" name="Straight Connector 1053">
              <a:extLst>
                <a:ext uri="{FF2B5EF4-FFF2-40B4-BE49-F238E27FC236}">
                  <a16:creationId xmlns:a16="http://schemas.microsoft.com/office/drawing/2014/main" id="{D5473DDC-8C3C-16E7-DFF9-0951CE5028B7}"/>
                </a:ext>
              </a:extLst>
            </p:cNvPr>
            <p:cNvCxnSpPr>
              <a:cxnSpLocks/>
            </p:cNvCxnSpPr>
            <p:nvPr/>
          </p:nvCxnSpPr>
          <p:spPr>
            <a:xfrm flipV="1">
              <a:off x="0" y="0"/>
              <a:ext cx="12192000" cy="133164"/>
            </a:xfrm>
            <a:prstGeom prst="line">
              <a:avLst/>
            </a:prstGeom>
          </p:spPr>
          <p:style>
            <a:lnRef idx="1">
              <a:schemeClr val="accent6"/>
            </a:lnRef>
            <a:fillRef idx="0">
              <a:schemeClr val="accent6"/>
            </a:fillRef>
            <a:effectRef idx="0">
              <a:schemeClr val="accent6"/>
            </a:effectRef>
            <a:fontRef idx="minor">
              <a:schemeClr val="tx1"/>
            </a:fontRef>
          </p:style>
        </p:cxnSp>
        <p:cxnSp>
          <p:nvCxnSpPr>
            <p:cNvPr id="1058" name="Straight Connector 1057">
              <a:extLst>
                <a:ext uri="{FF2B5EF4-FFF2-40B4-BE49-F238E27FC236}">
                  <a16:creationId xmlns:a16="http://schemas.microsoft.com/office/drawing/2014/main" id="{1D6652F2-C04D-CCB5-6D05-638776AF0355}"/>
                </a:ext>
              </a:extLst>
            </p:cNvPr>
            <p:cNvCxnSpPr/>
            <p:nvPr/>
          </p:nvCxnSpPr>
          <p:spPr>
            <a:xfrm flipH="1" flipV="1">
              <a:off x="12082509" y="0"/>
              <a:ext cx="109491" cy="685800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60" name="Straight Connector 1059">
              <a:extLst>
                <a:ext uri="{FF2B5EF4-FFF2-40B4-BE49-F238E27FC236}">
                  <a16:creationId xmlns:a16="http://schemas.microsoft.com/office/drawing/2014/main" id="{5D6E2ABA-C31E-9733-452D-9160C6A903F5}"/>
                </a:ext>
              </a:extLst>
            </p:cNvPr>
            <p:cNvCxnSpPr/>
            <p:nvPr/>
          </p:nvCxnSpPr>
          <p:spPr>
            <a:xfrm flipH="1">
              <a:off x="0" y="6728964"/>
              <a:ext cx="12192000" cy="129036"/>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62" name="Straight Connector 1061">
              <a:extLst>
                <a:ext uri="{FF2B5EF4-FFF2-40B4-BE49-F238E27FC236}">
                  <a16:creationId xmlns:a16="http://schemas.microsoft.com/office/drawing/2014/main" id="{7170405A-F46E-B29B-E252-1366E1E8772C}"/>
                </a:ext>
              </a:extLst>
            </p:cNvPr>
            <p:cNvCxnSpPr/>
            <p:nvPr/>
          </p:nvCxnSpPr>
          <p:spPr>
            <a:xfrm flipH="1">
              <a:off x="0" y="129036"/>
              <a:ext cx="106532" cy="6728964"/>
            </a:xfrm>
            <a:prstGeom prst="line">
              <a:avLst/>
            </a:prstGeom>
          </p:spPr>
          <p:style>
            <a:lnRef idx="1">
              <a:schemeClr val="accent2"/>
            </a:lnRef>
            <a:fillRef idx="0">
              <a:schemeClr val="accent2"/>
            </a:fillRef>
            <a:effectRef idx="0">
              <a:schemeClr val="accent2"/>
            </a:effectRef>
            <a:fontRef idx="minor">
              <a:schemeClr val="tx1"/>
            </a:fontRef>
          </p:style>
        </p:cxnSp>
      </p:grpSp>
      <p:sp>
        <p:nvSpPr>
          <p:cNvPr id="7" name="TextBox 6">
            <a:extLst>
              <a:ext uri="{FF2B5EF4-FFF2-40B4-BE49-F238E27FC236}">
                <a16:creationId xmlns:a16="http://schemas.microsoft.com/office/drawing/2014/main" id="{11E62BD1-15EB-BDDF-5B7F-2725945F6479}"/>
              </a:ext>
            </a:extLst>
          </p:cNvPr>
          <p:cNvSpPr txBox="1"/>
          <p:nvPr/>
        </p:nvSpPr>
        <p:spPr>
          <a:xfrm>
            <a:off x="2920604" y="770278"/>
            <a:ext cx="7268905" cy="830997"/>
          </a:xfrm>
          <a:prstGeom prst="rect">
            <a:avLst/>
          </a:prstGeom>
          <a:noFill/>
        </p:spPr>
        <p:txBody>
          <a:bodyPr wrap="square" rtlCol="0">
            <a:spAutoFit/>
          </a:bodyPr>
          <a:lstStyle/>
          <a:p>
            <a:pPr algn="ctr"/>
            <a:r>
              <a:rPr lang="en-US" sz="4800" dirty="0">
                <a:solidFill>
                  <a:schemeClr val="accent6"/>
                </a:solidFill>
                <a:latin typeface="Bubblegum Sans" panose="02000506000000020004" pitchFamily="2" charset="0"/>
              </a:rPr>
              <a:t>Why</a:t>
            </a:r>
            <a:r>
              <a:rPr lang="en-US" sz="4800" dirty="0">
                <a:solidFill>
                  <a:srgbClr val="FFC000"/>
                </a:solidFill>
                <a:latin typeface="Bubblegum Sans" panose="02000506000000020004" pitchFamily="2" charset="0"/>
              </a:rPr>
              <a:t> Choose </a:t>
            </a:r>
            <a:r>
              <a:rPr lang="en-US" sz="4800" dirty="0">
                <a:solidFill>
                  <a:srgbClr val="0070C0"/>
                </a:solidFill>
                <a:latin typeface="Bubblegum Sans" panose="02000506000000020004" pitchFamily="2" charset="0"/>
              </a:rPr>
              <a:t>our School?</a:t>
            </a:r>
          </a:p>
        </p:txBody>
      </p:sp>
      <p:sp>
        <p:nvSpPr>
          <p:cNvPr id="8" name="TextBox 7">
            <a:extLst>
              <a:ext uri="{FF2B5EF4-FFF2-40B4-BE49-F238E27FC236}">
                <a16:creationId xmlns:a16="http://schemas.microsoft.com/office/drawing/2014/main" id="{EF0D4920-0424-6CEF-973A-ADD3548263FC}"/>
              </a:ext>
            </a:extLst>
          </p:cNvPr>
          <p:cNvSpPr txBox="1"/>
          <p:nvPr/>
        </p:nvSpPr>
        <p:spPr>
          <a:xfrm>
            <a:off x="2886874" y="1663032"/>
            <a:ext cx="4207730" cy="584775"/>
          </a:xfrm>
          <a:prstGeom prst="rect">
            <a:avLst/>
          </a:prstGeom>
          <a:noFill/>
        </p:spPr>
        <p:txBody>
          <a:bodyPr wrap="square" rtlCol="0">
            <a:spAutoFit/>
          </a:bodyPr>
          <a:lstStyle/>
          <a:p>
            <a:pPr algn="ctr"/>
            <a:r>
              <a:rPr lang="en-US" sz="3200" b="1" dirty="0">
                <a:latin typeface="Ink Free" panose="03080402000500000000" pitchFamily="66" charset="0"/>
              </a:rPr>
              <a:t>Experienced Educators</a:t>
            </a:r>
          </a:p>
        </p:txBody>
      </p:sp>
      <p:sp>
        <p:nvSpPr>
          <p:cNvPr id="10" name="TextBox 9">
            <a:extLst>
              <a:ext uri="{FF2B5EF4-FFF2-40B4-BE49-F238E27FC236}">
                <a16:creationId xmlns:a16="http://schemas.microsoft.com/office/drawing/2014/main" id="{0A33BBC8-77D8-A1F9-7526-C81DD9516448}"/>
              </a:ext>
            </a:extLst>
          </p:cNvPr>
          <p:cNvSpPr txBox="1"/>
          <p:nvPr/>
        </p:nvSpPr>
        <p:spPr>
          <a:xfrm>
            <a:off x="2920604" y="2771167"/>
            <a:ext cx="3810502" cy="584775"/>
          </a:xfrm>
          <a:prstGeom prst="rect">
            <a:avLst/>
          </a:prstGeom>
          <a:noFill/>
        </p:spPr>
        <p:txBody>
          <a:bodyPr wrap="square" rtlCol="0">
            <a:spAutoFit/>
          </a:bodyPr>
          <a:lstStyle/>
          <a:p>
            <a:pPr algn="ctr"/>
            <a:r>
              <a:rPr lang="en-US" sz="3200" b="1" dirty="0">
                <a:latin typeface="Ink Free" panose="03080402000500000000" pitchFamily="66" charset="0"/>
              </a:rPr>
              <a:t>Convenient Location</a:t>
            </a:r>
          </a:p>
        </p:txBody>
      </p:sp>
      <p:sp>
        <p:nvSpPr>
          <p:cNvPr id="11" name="TextBox 10">
            <a:extLst>
              <a:ext uri="{FF2B5EF4-FFF2-40B4-BE49-F238E27FC236}">
                <a16:creationId xmlns:a16="http://schemas.microsoft.com/office/drawing/2014/main" id="{FBAD7A63-204B-F0C7-787F-8E91C89C5616}"/>
              </a:ext>
            </a:extLst>
          </p:cNvPr>
          <p:cNvSpPr txBox="1"/>
          <p:nvPr/>
        </p:nvSpPr>
        <p:spPr>
          <a:xfrm>
            <a:off x="2845343" y="3342098"/>
            <a:ext cx="1796517" cy="584775"/>
          </a:xfrm>
          <a:prstGeom prst="rect">
            <a:avLst/>
          </a:prstGeom>
          <a:noFill/>
        </p:spPr>
        <p:txBody>
          <a:bodyPr wrap="square" rtlCol="0">
            <a:spAutoFit/>
          </a:bodyPr>
          <a:lstStyle/>
          <a:p>
            <a:pPr algn="ctr"/>
            <a:r>
              <a:rPr lang="en-US" sz="3200" b="1" dirty="0">
                <a:latin typeface="Ink Free" panose="03080402000500000000" pitchFamily="66" charset="0"/>
              </a:rPr>
              <a:t>Safety</a:t>
            </a:r>
          </a:p>
        </p:txBody>
      </p:sp>
      <p:sp>
        <p:nvSpPr>
          <p:cNvPr id="12" name="TextBox 11">
            <a:extLst>
              <a:ext uri="{FF2B5EF4-FFF2-40B4-BE49-F238E27FC236}">
                <a16:creationId xmlns:a16="http://schemas.microsoft.com/office/drawing/2014/main" id="{3D640C37-D49C-4EB0-4AB2-353973547F04}"/>
              </a:ext>
            </a:extLst>
          </p:cNvPr>
          <p:cNvSpPr txBox="1"/>
          <p:nvPr/>
        </p:nvSpPr>
        <p:spPr>
          <a:xfrm>
            <a:off x="2993368" y="3912619"/>
            <a:ext cx="7023378" cy="584775"/>
          </a:xfrm>
          <a:prstGeom prst="rect">
            <a:avLst/>
          </a:prstGeom>
          <a:noFill/>
        </p:spPr>
        <p:txBody>
          <a:bodyPr wrap="square" rtlCol="0">
            <a:spAutoFit/>
          </a:bodyPr>
          <a:lstStyle/>
          <a:p>
            <a:pPr algn="ctr"/>
            <a:r>
              <a:rPr lang="en-US" sz="3200" b="1" dirty="0">
                <a:latin typeface="Ink Free" panose="03080402000500000000" pitchFamily="66" charset="0"/>
              </a:rPr>
              <a:t>School hours from </a:t>
            </a:r>
            <a:r>
              <a:rPr lang="en-US" sz="3200" b="1" dirty="0">
                <a:solidFill>
                  <a:srgbClr val="0070C0"/>
                </a:solidFill>
                <a:latin typeface="Ink Free" panose="03080402000500000000" pitchFamily="66" charset="0"/>
              </a:rPr>
              <a:t>8:00 am </a:t>
            </a:r>
            <a:r>
              <a:rPr lang="en-US" sz="3200" b="1" dirty="0">
                <a:latin typeface="Ink Free" panose="03080402000500000000" pitchFamily="66" charset="0"/>
              </a:rPr>
              <a:t>to </a:t>
            </a:r>
            <a:r>
              <a:rPr lang="en-US" sz="3200" b="1" dirty="0">
                <a:solidFill>
                  <a:srgbClr val="00B050"/>
                </a:solidFill>
                <a:latin typeface="Ink Free" panose="03080402000500000000" pitchFamily="66" charset="0"/>
              </a:rPr>
              <a:t>6:00 pm</a:t>
            </a:r>
          </a:p>
        </p:txBody>
      </p:sp>
      <p:sp>
        <p:nvSpPr>
          <p:cNvPr id="13" name="TextBox 12">
            <a:extLst>
              <a:ext uri="{FF2B5EF4-FFF2-40B4-BE49-F238E27FC236}">
                <a16:creationId xmlns:a16="http://schemas.microsoft.com/office/drawing/2014/main" id="{33A77A3D-1376-171A-7361-3E0CC52F09CC}"/>
              </a:ext>
            </a:extLst>
          </p:cNvPr>
          <p:cNvSpPr txBox="1"/>
          <p:nvPr/>
        </p:nvSpPr>
        <p:spPr>
          <a:xfrm>
            <a:off x="2853408" y="2193185"/>
            <a:ext cx="4207730" cy="584775"/>
          </a:xfrm>
          <a:prstGeom prst="rect">
            <a:avLst/>
          </a:prstGeom>
          <a:noFill/>
        </p:spPr>
        <p:txBody>
          <a:bodyPr wrap="square" rtlCol="0">
            <a:spAutoFit/>
          </a:bodyPr>
          <a:lstStyle/>
          <a:p>
            <a:pPr algn="ctr"/>
            <a:r>
              <a:rPr lang="en-US" sz="3200" b="1" dirty="0">
                <a:latin typeface="Ink Free" panose="03080402000500000000" pitchFamily="66" charset="0"/>
              </a:rPr>
              <a:t>Early Year Curriculum</a:t>
            </a:r>
          </a:p>
        </p:txBody>
      </p:sp>
      <p:pic>
        <p:nvPicPr>
          <p:cNvPr id="1026" name="Picture 2" descr="Abstract green check mark circle icon sign symbol transparent background  23527506 PNG">
            <a:extLst>
              <a:ext uri="{FF2B5EF4-FFF2-40B4-BE49-F238E27FC236}">
                <a16:creationId xmlns:a16="http://schemas.microsoft.com/office/drawing/2014/main" id="{8D2101ED-791A-A2B8-1C91-0C7489910E99}"/>
              </a:ext>
            </a:extLst>
          </p:cNvPr>
          <p:cNvPicPr>
            <a:picLocks noChangeAspect="1" noChangeArrowheads="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697192" y="1819668"/>
            <a:ext cx="345898" cy="2810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Abstract green check mark circle icon sign symbol transparent background  23527506 PNG">
            <a:extLst>
              <a:ext uri="{FF2B5EF4-FFF2-40B4-BE49-F238E27FC236}">
                <a16:creationId xmlns:a16="http://schemas.microsoft.com/office/drawing/2014/main" id="{EBC4E1C8-1A48-4370-C774-9C06FA9FC5D5}"/>
              </a:ext>
            </a:extLst>
          </p:cNvPr>
          <p:cNvPicPr>
            <a:picLocks noChangeAspect="1" noChangeArrowheads="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688314" y="2353179"/>
            <a:ext cx="345898" cy="2810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Abstract green check mark circle icon sign symbol transparent background  23527506 PNG">
            <a:extLst>
              <a:ext uri="{FF2B5EF4-FFF2-40B4-BE49-F238E27FC236}">
                <a16:creationId xmlns:a16="http://schemas.microsoft.com/office/drawing/2014/main" id="{06F8A6DB-BD45-67E0-7D86-5F91976B5162}"/>
              </a:ext>
            </a:extLst>
          </p:cNvPr>
          <p:cNvPicPr>
            <a:picLocks noChangeAspect="1" noChangeArrowheads="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700998" y="2885174"/>
            <a:ext cx="345898" cy="28103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Abstract green check mark circle icon sign symbol transparent background  23527506 PNG">
            <a:extLst>
              <a:ext uri="{FF2B5EF4-FFF2-40B4-BE49-F238E27FC236}">
                <a16:creationId xmlns:a16="http://schemas.microsoft.com/office/drawing/2014/main" id="{5568E406-84A3-A034-FFA3-9A072DEB9C71}"/>
              </a:ext>
            </a:extLst>
          </p:cNvPr>
          <p:cNvPicPr>
            <a:picLocks noChangeAspect="1" noChangeArrowheads="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712996" y="3473612"/>
            <a:ext cx="345898" cy="28103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Abstract green check mark circle icon sign symbol transparent background  23527506 PNG">
            <a:extLst>
              <a:ext uri="{FF2B5EF4-FFF2-40B4-BE49-F238E27FC236}">
                <a16:creationId xmlns:a16="http://schemas.microsoft.com/office/drawing/2014/main" id="{C0CA2EBE-D6EB-3B64-C634-48666B0F2B84}"/>
              </a:ext>
            </a:extLst>
          </p:cNvPr>
          <p:cNvPicPr>
            <a:picLocks noChangeAspect="1" noChangeArrowheads="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723106" y="4024852"/>
            <a:ext cx="345898" cy="281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4069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586</TotalTime>
  <Words>454</Words>
  <Application>Microsoft Office PowerPoint</Application>
  <PresentationFormat>Widescreen</PresentationFormat>
  <Paragraphs>109</Paragraphs>
  <Slides>5</Slides>
  <Notes>0</Notes>
  <HiddenSlides>2</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Bubblegum Sans</vt:lpstr>
      <vt:lpstr>Calibri</vt:lpstr>
      <vt:lpstr>Calibri Light</vt:lpstr>
      <vt:lpstr>Courier New</vt:lpstr>
      <vt:lpstr>Ink Free</vt:lpstr>
      <vt:lpstr>Symbol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Sounddale2018@gmail.com</dc:creator>
  <cp:lastModifiedBy>Sounddale2018@gmail.com</cp:lastModifiedBy>
  <cp:revision>9</cp:revision>
  <cp:lastPrinted>2024-05-20T16:01:56Z</cp:lastPrinted>
  <dcterms:created xsi:type="dcterms:W3CDTF">2024-05-20T13:41:53Z</dcterms:created>
  <dcterms:modified xsi:type="dcterms:W3CDTF">2025-01-02T18:34:08Z</dcterms:modified>
</cp:coreProperties>
</file>